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56" r:id="rId3"/>
    <p:sldId id="265" r:id="rId4"/>
    <p:sldId id="264" r:id="rId5"/>
    <p:sldId id="263" r:id="rId6"/>
    <p:sldId id="262" r:id="rId7"/>
    <p:sldId id="261" r:id="rId8"/>
    <p:sldId id="260" r:id="rId9"/>
    <p:sldId id="259" r:id="rId10"/>
    <p:sldId id="258" r:id="rId11"/>
    <p:sldId id="257" r:id="rId12"/>
    <p:sldId id="267" r:id="rId13"/>
    <p:sldId id="268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8" autoAdjust="0"/>
    <p:restoredTop sz="94611" autoAdjust="0"/>
  </p:normalViewPr>
  <p:slideViewPr>
    <p:cSldViewPr>
      <p:cViewPr varScale="1">
        <p:scale>
          <a:sx n="111" d="100"/>
          <a:sy n="111" d="100"/>
        </p:scale>
        <p:origin x="-29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653A3-C62F-4DB5-88CA-9641D5BAE45C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4071F-3F70-4A83-A2D2-F689486C46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4071F-3F70-4A83-A2D2-F689486C466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9E20B-FC56-45B2-A88D-99D8FE15F8A8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D9A3-C10F-49E8-8B0C-AEB3A0602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9E20B-FC56-45B2-A88D-99D8FE15F8A8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D9A3-C10F-49E8-8B0C-AEB3A0602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9E20B-FC56-45B2-A88D-99D8FE15F8A8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D9A3-C10F-49E8-8B0C-AEB3A0602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9E20B-FC56-45B2-A88D-99D8FE15F8A8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D9A3-C10F-49E8-8B0C-AEB3A0602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9E20B-FC56-45B2-A88D-99D8FE15F8A8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D9A3-C10F-49E8-8B0C-AEB3A0602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9E20B-FC56-45B2-A88D-99D8FE15F8A8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D9A3-C10F-49E8-8B0C-AEB3A0602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9E20B-FC56-45B2-A88D-99D8FE15F8A8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D9A3-C10F-49E8-8B0C-AEB3A0602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9E20B-FC56-45B2-A88D-99D8FE15F8A8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D9A3-C10F-49E8-8B0C-AEB3A0602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9E20B-FC56-45B2-A88D-99D8FE15F8A8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D9A3-C10F-49E8-8B0C-AEB3A0602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9E20B-FC56-45B2-A88D-99D8FE15F8A8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D9A3-C10F-49E8-8B0C-AEB3A0602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9E20B-FC56-45B2-A88D-99D8FE15F8A8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D9A3-C10F-49E8-8B0C-AEB3A0602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9E20B-FC56-45B2-A88D-99D8FE15F8A8}" type="datetimeFigureOut">
              <a:rPr lang="ru-RU" smtClean="0"/>
              <a:pPr/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DD9A3-C10F-49E8-8B0C-AEB3A06029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9.png"/><Relationship Id="rId7" Type="http://schemas.openxmlformats.org/officeDocument/2006/relationships/image" Target="../media/image52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image" Target="../media/image7.gif"/><Relationship Id="rId10" Type="http://schemas.openxmlformats.org/officeDocument/2006/relationships/image" Target="../media/image18.gif"/><Relationship Id="rId4" Type="http://schemas.openxmlformats.org/officeDocument/2006/relationships/image" Target="../media/image50.gif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7" Type="http://schemas.openxmlformats.org/officeDocument/2006/relationships/image" Target="../media/image22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7.gif"/><Relationship Id="rId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62.png"/><Relationship Id="rId7" Type="http://schemas.openxmlformats.org/officeDocument/2006/relationships/image" Target="../media/image55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10" Type="http://schemas.openxmlformats.org/officeDocument/2006/relationships/image" Target="../media/image22.gif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2.gif"/><Relationship Id="rId7" Type="http://schemas.openxmlformats.org/officeDocument/2006/relationships/image" Target="../media/image31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1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1.gif"/><Relationship Id="rId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2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5" Type="http://schemas.openxmlformats.org/officeDocument/2006/relationships/image" Target="../media/image7.gif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D:\Documents and Settings\ELZ1\Рабочий стол\PICS\elky2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372200" y="0"/>
            <a:ext cx="2195735" cy="1319701"/>
          </a:xfrm>
          <a:prstGeom prst="rect">
            <a:avLst/>
          </a:prstGeom>
          <a:noFill/>
        </p:spPr>
      </p:pic>
      <p:pic>
        <p:nvPicPr>
          <p:cNvPr id="14" name="Picture 6" descr="D:\Documents and Settings\ELZ1\Рабочий стол\PICS\elky2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0"/>
            <a:ext cx="2195735" cy="1319701"/>
          </a:xfrm>
          <a:prstGeom prst="rect">
            <a:avLst/>
          </a:prstGeom>
          <a:noFill/>
        </p:spPr>
      </p:pic>
      <p:pic>
        <p:nvPicPr>
          <p:cNvPr id="13" name="Picture 6" descr="D:\Documents and Settings\ELZ1\Рабочий стол\PICS\elky2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195736" y="0"/>
            <a:ext cx="2075927" cy="1247693"/>
          </a:xfrm>
          <a:prstGeom prst="rect">
            <a:avLst/>
          </a:prstGeom>
          <a:noFill/>
        </p:spPr>
      </p:pic>
      <p:pic>
        <p:nvPicPr>
          <p:cNvPr id="2" name="Picture 9" descr="D:\Documents and Settings\ELZ1\Рабочий стол\PICS\879ad5cb066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123477"/>
            <a:ext cx="5151543" cy="502002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87824" y="3507854"/>
            <a:ext cx="2831288" cy="230832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002060"/>
                </a:solidFill>
                <a:latin typeface="Dynar" pitchFamily="2" charset="0"/>
              </a:rPr>
              <a:t>ЗАГАДКИ</a:t>
            </a:r>
          </a:p>
          <a:p>
            <a:pPr algn="ctr"/>
            <a:r>
              <a:rPr lang="ru-RU" sz="4800" b="1" spc="50" dirty="0" smtClean="0">
                <a:ln w="11430"/>
                <a:solidFill>
                  <a:srgbClr val="002060"/>
                </a:solidFill>
                <a:latin typeface="Dynar" pitchFamily="2" charset="0"/>
              </a:rPr>
              <a:t>ДЕДА</a:t>
            </a:r>
          </a:p>
          <a:p>
            <a:pPr algn="ctr"/>
            <a:r>
              <a:rPr lang="ru-RU" sz="4800" b="1" spc="50" dirty="0" smtClean="0">
                <a:ln w="11430"/>
                <a:solidFill>
                  <a:srgbClr val="002060"/>
                </a:solidFill>
                <a:latin typeface="Dynar" pitchFamily="2" charset="0"/>
              </a:rPr>
              <a:t>МОРОЗА</a:t>
            </a:r>
            <a:endParaRPr lang="ru-RU" sz="4800" b="1" spc="50" dirty="0">
              <a:ln w="11430"/>
              <a:solidFill>
                <a:srgbClr val="002060"/>
              </a:solidFill>
              <a:latin typeface="Dynar" pitchFamily="2" charset="0"/>
            </a:endParaRPr>
          </a:p>
        </p:txBody>
      </p:sp>
      <p:pic>
        <p:nvPicPr>
          <p:cNvPr id="12291" name="Picture 3" descr="D:\Documents and Settings\ELZ1\Рабочий стол\PICS\elky36.gif"/>
          <p:cNvPicPr>
            <a:picLocks noChangeAspect="1" noChangeArrowheads="1" noCrop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7504" y="1059582"/>
            <a:ext cx="2456744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D:\Documents and Settings\ELZ1\Рабочий стол\PICS\elky36.gif"/>
          <p:cNvPicPr>
            <a:picLocks noChangeAspect="1" noChangeArrowheads="1" noCrop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732240" y="1131590"/>
            <a:ext cx="2411760" cy="353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D:\Documents and Settings\ELZ1\Рабочий стол\PICS\elky2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195735" cy="1319701"/>
          </a:xfrm>
          <a:prstGeom prst="rect">
            <a:avLst/>
          </a:prstGeom>
          <a:noFill/>
        </p:spPr>
      </p:pic>
      <p:pic>
        <p:nvPicPr>
          <p:cNvPr id="15" name="Picture 6" descr="D:\Documents and Settings\ELZ1\Рабочий стол\PICS\elky291.png"/>
          <p:cNvPicPr>
            <a:picLocks noChangeAspect="1" noChangeArrowheads="1"/>
          </p:cNvPicPr>
          <p:nvPr/>
        </p:nvPicPr>
        <p:blipFill>
          <a:blip r:embed="rId4" cstate="print"/>
          <a:srcRect r="72148"/>
          <a:stretch>
            <a:fillRect/>
          </a:stretch>
        </p:blipFill>
        <p:spPr bwMode="auto">
          <a:xfrm>
            <a:off x="8532440" y="0"/>
            <a:ext cx="611560" cy="1319701"/>
          </a:xfrm>
          <a:prstGeom prst="rect">
            <a:avLst/>
          </a:prstGeom>
          <a:noFill/>
        </p:spPr>
      </p:pic>
      <p:pic>
        <p:nvPicPr>
          <p:cNvPr id="1033" name="Picture 9" descr="D:\Documents and Settings\ELZ1\Рабочий стол\PICS\zvezd74.gif"/>
          <p:cNvPicPr>
            <a:picLocks noChangeAspect="1" noChangeArrowheads="1" noCrop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316416" y="123478"/>
            <a:ext cx="632116" cy="69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9" descr="D:\Documents and Settings\ELZ1\Рабочий стол\PICS\zvezd74.gif"/>
          <p:cNvPicPr>
            <a:picLocks noChangeAspect="1" noChangeArrowheads="1" noCrop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79512" y="123478"/>
            <a:ext cx="585607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213882">
            <a:off x="515243" y="2047943"/>
            <a:ext cx="644285" cy="41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727260" flipV="1">
            <a:off x="8096503" y="2043114"/>
            <a:ext cx="583745" cy="37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151854" flipV="1">
            <a:off x="1461329" y="2045117"/>
            <a:ext cx="612905" cy="39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241870">
            <a:off x="7144029" y="2038203"/>
            <a:ext cx="601362" cy="38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D:\Documents and Settings\ELZ1\Рабочий стол\PICS\elshar164.gif"/>
          <p:cNvPicPr>
            <a:picLocks noChangeAspect="1" noChangeArrowheads="1" noCrop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07504" y="843558"/>
            <a:ext cx="648072" cy="94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Picture 11" descr="D:\Documents and Settings\ELZ1\Рабочий стол\PICS\elshar165.gif"/>
          <p:cNvPicPr>
            <a:picLocks noChangeAspect="1" noChangeArrowheads="1" noCrop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8172400" y="987573"/>
            <a:ext cx="632282" cy="9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Documents and Settings\ELZ1\Рабочий стол\PICS\novgod238.gif"/>
          <p:cNvPicPr>
            <a:picLocks noChangeAspect="1" noChangeArrowheads="1" noCrop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1547664" y="0"/>
            <a:ext cx="1219769" cy="111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 descr="D:\Documents and Settings\ELZ1\Рабочий стол\PICS\novgod238.gif"/>
          <p:cNvPicPr>
            <a:picLocks noChangeAspect="1" noChangeArrowheads="1" noCrop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300192" y="0"/>
            <a:ext cx="1239606" cy="1131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 descr="D:\Documents and Settings\ELZ1\Рабочий стол\PICS\zvezd74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1059582"/>
            <a:ext cx="501202" cy="554664"/>
          </a:xfrm>
          <a:prstGeom prst="rect">
            <a:avLst/>
          </a:prstGeom>
          <a:noFill/>
        </p:spPr>
      </p:pic>
      <p:pic>
        <p:nvPicPr>
          <p:cNvPr id="33" name="Picture 8" descr="D:\Documents and Settings\ELZ1\Рабочий стол\PICS\zvezd74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1203598"/>
            <a:ext cx="501202" cy="554664"/>
          </a:xfrm>
          <a:prstGeom prst="rect">
            <a:avLst/>
          </a:prstGeom>
          <a:noFill/>
        </p:spPr>
      </p:pic>
      <p:pic>
        <p:nvPicPr>
          <p:cNvPr id="4" name="Picture 2" descr="D:\Documents and Settings\ELZ1\Рабочий стол\PICS\noviy-god-110.gif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 rot="19103623">
            <a:off x="668583" y="435776"/>
            <a:ext cx="764934" cy="67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" descr="D:\Documents and Settings\ELZ1\Рабочий стол\PICS\noviy-god-110.gif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 rot="19237122">
            <a:off x="7502459" y="424683"/>
            <a:ext cx="726300" cy="644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4139952" y="123478"/>
            <a:ext cx="4715616" cy="4689231"/>
            <a:chOff x="4139952" y="123478"/>
            <a:chExt cx="4715616" cy="4689231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4139952" y="1203598"/>
              <a:ext cx="4715616" cy="3609111"/>
              <a:chOff x="4139952" y="1131590"/>
              <a:chExt cx="4715616" cy="3609111"/>
            </a:xfrm>
          </p:grpSpPr>
          <p:pic>
            <p:nvPicPr>
              <p:cNvPr id="4" name="Picture 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139952" y="1131590"/>
                <a:ext cx="4715616" cy="302433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5220072" y="4155926"/>
                <a:ext cx="27058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r>
                  <a:rPr lang="ru-RU" sz="3200" b="1" spc="50" dirty="0" smtClean="0">
                    <a:ln w="11430"/>
                    <a:solidFill>
                      <a:srgbClr val="C00000"/>
                    </a:solidFill>
                    <a:latin typeface="AGAalenBold" pitchFamily="2" charset="0"/>
                  </a:rPr>
                  <a:t>КОСТРОМА</a:t>
                </a:r>
                <a:endParaRPr lang="ru-RU" sz="3200" b="1" spc="50" dirty="0">
                  <a:ln w="11430"/>
                  <a:solidFill>
                    <a:srgbClr val="C00000"/>
                  </a:solidFill>
                  <a:latin typeface="AGAalenBold" pitchFamily="2" charset="0"/>
                </a:endParaRPr>
              </a:p>
            </p:txBody>
          </p:sp>
        </p:grpSp>
        <p:pic>
          <p:nvPicPr>
            <p:cNvPr id="6" name="Picture 5" descr="D:\Documents and Settings\ELZ1\Рабочий стол\PICS\56c35bd9ef0c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123478"/>
              <a:ext cx="2736304" cy="3953189"/>
            </a:xfrm>
            <a:prstGeom prst="rect">
              <a:avLst/>
            </a:prstGeom>
            <a:noFill/>
          </p:spPr>
        </p:pic>
        <p:pic>
          <p:nvPicPr>
            <p:cNvPr id="8197" name="Picture 5" descr="D:\Documents and Settings\ELZ1\Рабочий стол\PICS\elky33.gif"/>
            <p:cNvPicPr>
              <a:picLocks noChangeAspect="1" noChangeArrowheads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7164287" y="1923678"/>
              <a:ext cx="1016749" cy="1411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9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7164288" y="1347614"/>
              <a:ext cx="390405" cy="432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3" name="Picture 11" descr="D:\Documents and Settings\ELZ1\Рабочий стол\PICS\sneg44.gif"/>
            <p:cNvPicPr>
              <a:picLocks noChangeAspect="1" noChangeArrowheads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5220072" y="1563638"/>
              <a:ext cx="151217" cy="504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1" descr="D:\Documents and Settings\ELZ1\Рабочий стол\PICS\sneg44.gif"/>
            <p:cNvPicPr>
              <a:picLocks noChangeAspect="1" noChangeArrowheads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5868144" y="1347614"/>
              <a:ext cx="168019" cy="504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18" name="Picture 2" descr="D:\Documents and Settings\ELZ1\Рабочий стол\PICS\snegov22.gif"/>
            <p:cNvPicPr>
              <a:picLocks noChangeAspect="1" noChangeArrowheads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6804248" y="3147814"/>
              <a:ext cx="486916" cy="5366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Группа 14"/>
          <p:cNvGrpSpPr/>
          <p:nvPr/>
        </p:nvGrpSpPr>
        <p:grpSpPr>
          <a:xfrm>
            <a:off x="0" y="0"/>
            <a:ext cx="3816424" cy="5112568"/>
            <a:chOff x="0" y="0"/>
            <a:chExt cx="3816424" cy="5112568"/>
          </a:xfrm>
        </p:grpSpPr>
        <p:pic>
          <p:nvPicPr>
            <p:cNvPr id="7" name="Picture 2" descr="D:\Documents and Settings\ELZ1\Рабочий стол\PICS\zajats195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0"/>
              <a:ext cx="3816424" cy="5112568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539552" y="2715766"/>
              <a:ext cx="26642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КАКОЙ ГОРОД НАЗЫВАЮТ ВОТЧИНОЙ СНЕГУРОЧКИ?</a:t>
              </a:r>
              <a:endPara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cademy" pitchFamily="18" charset="0"/>
              </a:endParaRPr>
            </a:p>
          </p:txBody>
        </p:sp>
        <p:pic>
          <p:nvPicPr>
            <p:cNvPr id="14" name="Picture 2" descr="D:\Documents and Settings\ELZ1\Рабочий стол\PICS\elky203.gif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11560" y="3867894"/>
              <a:ext cx="504861" cy="6941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5436096" y="915566"/>
            <a:ext cx="3500323" cy="4030707"/>
            <a:chOff x="5436096" y="987574"/>
            <a:chExt cx="3140283" cy="3670667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5508104" y="987574"/>
              <a:ext cx="2858565" cy="2731864"/>
              <a:chOff x="5580112" y="555526"/>
              <a:chExt cx="2858565" cy="2731864"/>
            </a:xfrm>
          </p:grpSpPr>
          <p:pic>
            <p:nvPicPr>
              <p:cNvPr id="6150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9435"/>
              <a:stretch>
                <a:fillRect/>
              </a:stretch>
            </p:blipFill>
            <p:spPr bwMode="auto">
              <a:xfrm>
                <a:off x="5580112" y="555526"/>
                <a:ext cx="2858565" cy="271584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57150">
                <a:solidFill>
                  <a:srgbClr val="7030A0"/>
                </a:solidFill>
              </a:ln>
              <a:effectLst/>
            </p:spPr>
          </p:pic>
          <p:pic>
            <p:nvPicPr>
              <p:cNvPr id="6151" name="Picture 7" descr="D:\Documents and Settings\ELZ1\Рабочий стол\PICS\zvezd76.gif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 rot="10800000">
                <a:off x="6300192" y="1059582"/>
                <a:ext cx="518457" cy="8640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Picture 7" descr="D:\Documents and Settings\ELZ1\Рабочий стол\PICS\zvezd76.gif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 rot="10800000">
                <a:off x="7236296" y="1059582"/>
                <a:ext cx="475252" cy="7920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52" name="Picture 8" descr="D:\Documents and Settings\ELZ1\Рабочий стол\PICS\zvezd75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>
                <a:off x="5796136" y="2571750"/>
                <a:ext cx="646663" cy="715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Picture 8" descr="D:\Documents and Settings\ELZ1\Рабочий стол\PICS\zvezd75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 flipH="1">
                <a:off x="7668344" y="2571750"/>
                <a:ext cx="639087" cy="7072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53" name="Picture 9" descr="D:\Documents and Settings\ELZ1\Рабочий стол\PICS\zvezd74.gif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 flipH="1">
                <a:off x="6444208" y="1995686"/>
                <a:ext cx="504056" cy="5578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Picture 9" descr="D:\Documents and Settings\ELZ1\Рабочий стол\PICS\zvezd74.gif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>
                <a:off x="7164288" y="1995686"/>
                <a:ext cx="520540" cy="5760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5436096" y="4011910"/>
              <a:ext cx="31402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3600" b="1" spc="50" dirty="0" smtClean="0">
                  <a:ln w="11430"/>
                  <a:solidFill>
                    <a:srgbClr val="C00000"/>
                  </a:solidFill>
                  <a:latin typeface="AGAalenBold" pitchFamily="2" charset="0"/>
                </a:rPr>
                <a:t>КОНФЕТТИ</a:t>
              </a:r>
              <a:endParaRPr lang="ru-RU" sz="3600" b="1" spc="50" dirty="0">
                <a:ln w="11430"/>
                <a:solidFill>
                  <a:srgbClr val="C00000"/>
                </a:solidFill>
                <a:latin typeface="AGAalenBold" pitchFamily="2" charset="0"/>
              </a:endParaRPr>
            </a:p>
          </p:txBody>
        </p:sp>
        <p:pic>
          <p:nvPicPr>
            <p:cNvPr id="14" name="Picture 8" descr="D:\Documents and Settings\ELZ1\Рабочий стол\PICS\zvezd75.gif"/>
            <p:cNvPicPr>
              <a:picLocks noChangeAspect="1" noChangeArrowheads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300192" y="3003798"/>
              <a:ext cx="646663" cy="715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8" descr="D:\Documents and Settings\ELZ1\Рабочий стол\PICS\zvezd75.gif"/>
            <p:cNvPicPr>
              <a:picLocks noChangeAspect="1" noChangeArrowheads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flipH="1">
              <a:off x="6948264" y="3003798"/>
              <a:ext cx="654239" cy="724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Группа 21"/>
          <p:cNvGrpSpPr/>
          <p:nvPr/>
        </p:nvGrpSpPr>
        <p:grpSpPr>
          <a:xfrm>
            <a:off x="251520" y="483518"/>
            <a:ext cx="4752528" cy="4176464"/>
            <a:chOff x="251520" y="483518"/>
            <a:chExt cx="4752528" cy="417646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251520" y="483518"/>
              <a:ext cx="4752528" cy="4176464"/>
              <a:chOff x="107504" y="771550"/>
              <a:chExt cx="4752528" cy="3888432"/>
            </a:xfrm>
          </p:grpSpPr>
          <p:pic>
            <p:nvPicPr>
              <p:cNvPr id="3" name="Picture 2" descr="D:\Documents and Settings\ELZ1\Рабочий стол\PICS\shishky53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7504" y="771550"/>
                <a:ext cx="4752528" cy="3888432"/>
              </a:xfrm>
              <a:prstGeom prst="rect">
                <a:avLst/>
              </a:prstGeom>
              <a:noFill/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07504" y="2179431"/>
                <a:ext cx="475252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cap="all" dirty="0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/>
                    <a:latin typeface="Academy" pitchFamily="18" charset="0"/>
                  </a:rPr>
                  <a:t>КОГДА-ТО НА РИМСКИХ КАРНАВАЛАХ БЫЛО ПРИНЯТО БРОСАТЬ ДРУГ В ДРУГА МАЛЕНЬКИЕ КОНФЕТКИ.А СТО ЛЕТ НАЗАД ВЛАДЕЛЕЦ ОДНОГО КАЗИНО В ПАРИЖЕ ПРИДУМАЛ БРОСАТЬ НЕ </a:t>
                </a:r>
                <a:r>
                  <a:rPr lang="ru-RU" b="1" cap="all" dirty="0" err="1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/>
                    <a:latin typeface="Academy" pitchFamily="18" charset="0"/>
                  </a:rPr>
                  <a:t>КоНФЕТКИ,А</a:t>
                </a:r>
                <a:r>
                  <a:rPr lang="ru-RU" b="1" cap="all" dirty="0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/>
                    <a:latin typeface="Academy" pitchFamily="18" charset="0"/>
                  </a:rPr>
                  <a:t> ЧТО-ТО ДРУГОЕ.ЧТО ИМЕННО?</a:t>
                </a:r>
                <a:endParaRPr lang="ru-RU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endParaRPr>
              </a:p>
            </p:txBody>
          </p:sp>
        </p:grpSp>
        <p:pic>
          <p:nvPicPr>
            <p:cNvPr id="20" name="Picture 2" descr="D:\Documents and Settings\ELZ1\Рабочий стол\PICS\medved173.gif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7544" y="3939902"/>
              <a:ext cx="576064" cy="57606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Documents and Settings\ELZ1\Рабочий стол\PICS\sneg48.gif"/>
          <p:cNvPicPr>
            <a:picLocks noChangeAspect="1" noChangeArrowheads="1" noCrop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4048" y="267494"/>
            <a:ext cx="462909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D:\Documents and Settings\ELZ1\Рабочий стол\PICS\sneg48.gif"/>
          <p:cNvPicPr>
            <a:picLocks noChangeAspect="1" noChangeArrowheads="1" noCrop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4048" y="1419622"/>
            <a:ext cx="462909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D:\Documents and Settings\ELZ1\Рабочий стол\PICS\sneg48.gif"/>
          <p:cNvPicPr>
            <a:picLocks noChangeAspect="1" noChangeArrowheads="1" noCrop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4048" y="2571750"/>
            <a:ext cx="462909" cy="11521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Группа 12"/>
          <p:cNvGrpSpPr/>
          <p:nvPr/>
        </p:nvGrpSpPr>
        <p:grpSpPr>
          <a:xfrm>
            <a:off x="5292080" y="123478"/>
            <a:ext cx="2808312" cy="4894803"/>
            <a:chOff x="5292080" y="123478"/>
            <a:chExt cx="2808312" cy="4894803"/>
          </a:xfrm>
        </p:grpSpPr>
        <p:pic>
          <p:nvPicPr>
            <p:cNvPr id="5122" name="Picture 2" descr="D:\Documents and Settings\ELZ1\Рабочий стол\PICS\89af3cd9b5b1.pn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30000"/>
            </a:blip>
            <a:srcRect/>
            <a:stretch>
              <a:fillRect/>
            </a:stretch>
          </p:blipFill>
          <p:spPr bwMode="auto">
            <a:xfrm>
              <a:off x="5292080" y="123478"/>
              <a:ext cx="2808312" cy="4258466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5436096" y="4371950"/>
              <a:ext cx="25801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3600" b="1" spc="50" dirty="0" smtClean="0">
                  <a:ln w="11430"/>
                  <a:solidFill>
                    <a:srgbClr val="C00000"/>
                  </a:solidFill>
                  <a:latin typeface="AGAalenBold" pitchFamily="2" charset="0"/>
                </a:rPr>
                <a:t>ТРЕСКУН</a:t>
              </a:r>
              <a:endParaRPr lang="ru-RU" sz="3600" b="1" spc="50" dirty="0">
                <a:ln w="11430"/>
                <a:solidFill>
                  <a:srgbClr val="C00000"/>
                </a:solidFill>
                <a:latin typeface="AGAalenBold" pitchFamily="2" charset="0"/>
              </a:endParaRPr>
            </a:p>
          </p:txBody>
        </p:sp>
        <p:pic>
          <p:nvPicPr>
            <p:cNvPr id="5125" name="Picture 5" descr="D:\Documents and Settings\ELZ1\Рабочий стол\PICS\elky153.gif"/>
            <p:cNvPicPr>
              <a:picLocks noChangeAspect="1" noChangeArrowheads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5652120" y="1131590"/>
              <a:ext cx="1080120" cy="12744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Группа 11"/>
          <p:cNvGrpSpPr/>
          <p:nvPr/>
        </p:nvGrpSpPr>
        <p:grpSpPr>
          <a:xfrm>
            <a:off x="179512" y="0"/>
            <a:ext cx="4392488" cy="5112568"/>
            <a:chOff x="179512" y="0"/>
            <a:chExt cx="4392488" cy="5112568"/>
          </a:xfrm>
        </p:grpSpPr>
        <p:pic>
          <p:nvPicPr>
            <p:cNvPr id="2" name="Picture 2" descr="D:\Documents and Settings\ELZ1\Рабочий стол\PICS\zajats195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0"/>
              <a:ext cx="4392488" cy="5112568"/>
            </a:xfrm>
            <a:prstGeom prst="rect">
              <a:avLst/>
            </a:prstGeom>
            <a:noFill/>
          </p:spPr>
        </p:pic>
        <p:sp>
          <p:nvSpPr>
            <p:cNvPr id="3" name="Прямоугольник 2"/>
            <p:cNvSpPr/>
            <p:nvPr/>
          </p:nvSpPr>
          <p:spPr>
            <a:xfrm>
              <a:off x="899592" y="2211710"/>
              <a:ext cx="273630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ИЗВЕСТЕН РОДСТВЕННИК ДЕДА МОРОЗА,ВОСТОЧНО-СЛАВЯНСКИЙ ДУХ ХОЛОДА.ЕГО ЗОВУТ МОРОЗКО,СТУДЕНЕЦ.НАЗОВИТЕ ЕЩЕ ОДНО ИМЯ ЭТОГО ПОВЕЛИТЕЛЯ ЗИМЫ?</a:t>
              </a:r>
              <a:endPara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cademy" pitchFamily="18" charset="0"/>
              </a:endParaRPr>
            </a:p>
          </p:txBody>
        </p:sp>
        <p:pic>
          <p:nvPicPr>
            <p:cNvPr id="11" name="Picture 2" descr="D:\Documents and Settings\ELZ1\Рабочий стол\PICS\elky203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1560" y="4155926"/>
              <a:ext cx="504861" cy="6941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4600020" y="699542"/>
            <a:ext cx="4290218" cy="4030707"/>
            <a:chOff x="4600020" y="699542"/>
            <a:chExt cx="4290218" cy="4030707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4788024" y="699542"/>
              <a:ext cx="3960440" cy="4030707"/>
              <a:chOff x="4788024" y="699542"/>
              <a:chExt cx="3960440" cy="4030707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4788024" y="699542"/>
                <a:ext cx="3960440" cy="3240508"/>
                <a:chOff x="3230355" y="379518"/>
                <a:chExt cx="4710677" cy="3325784"/>
              </a:xfrm>
            </p:grpSpPr>
            <p:pic>
              <p:nvPicPr>
                <p:cNvPr id="7" name="Picture 6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2986" t="3448" r="4866" b="3448"/>
                <a:stretch>
                  <a:fillRect/>
                </a:stretch>
              </p:blipFill>
              <p:spPr bwMode="auto">
                <a:xfrm rot="20680559">
                  <a:off x="3230355" y="1273047"/>
                  <a:ext cx="1502500" cy="21218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5252" t="3613" r="5473" b="9682"/>
                <a:stretch>
                  <a:fillRect/>
                </a:stretch>
              </p:blipFill>
              <p:spPr bwMode="auto">
                <a:xfrm rot="977287">
                  <a:off x="6523803" y="1340398"/>
                  <a:ext cx="1417229" cy="21218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" name="Picture 7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500" r="2500" b="2598"/>
                <a:stretch>
                  <a:fillRect/>
                </a:stretch>
              </p:blipFill>
              <p:spPr bwMode="auto">
                <a:xfrm rot="21554121">
                  <a:off x="4087558" y="379518"/>
                  <a:ext cx="2997437" cy="33257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5796136" y="4083918"/>
                <a:ext cx="19674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r>
                  <a:rPr lang="ru-RU" sz="3600" b="1" spc="50" dirty="0" smtClean="0">
                    <a:ln w="11430"/>
                    <a:solidFill>
                      <a:srgbClr val="C00000"/>
                    </a:solidFill>
                    <a:latin typeface="AGAalenBold" pitchFamily="2" charset="0"/>
                  </a:rPr>
                  <a:t>КИТАЙ</a:t>
                </a:r>
                <a:endParaRPr lang="ru-RU" sz="3600" b="1" spc="50" dirty="0">
                  <a:ln w="11430"/>
                  <a:solidFill>
                    <a:srgbClr val="C00000"/>
                  </a:solidFill>
                  <a:latin typeface="AGAalenBold" pitchFamily="2" charset="0"/>
                </a:endParaRPr>
              </a:p>
            </p:txBody>
          </p:sp>
          <p:pic>
            <p:nvPicPr>
              <p:cNvPr id="7171" name="Picture 3" descr="D:\Documents and Settings\ELZ1\Рабочий стол\PICS\elky185.gif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>
                <a:off x="6156176" y="1851670"/>
                <a:ext cx="1073729" cy="13228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179" name="Picture 11" descr="D:\Documents and Settings\ELZ1\Рабочий стол\PICS\zvezd80.gif"/>
            <p:cNvPicPr>
              <a:picLocks noChangeAspect="1" noChangeArrowheads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20648224">
              <a:off x="4600020" y="1662996"/>
              <a:ext cx="756613" cy="837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11" descr="D:\Documents and Settings\ELZ1\Рабочий стол\PICS\zvezd80.gif"/>
            <p:cNvPicPr>
              <a:picLocks noChangeAspect="1" noChangeArrowheads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996670" flipH="1">
              <a:off x="8069129" y="1734051"/>
              <a:ext cx="821109" cy="908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80" name="Picture 12" descr="D:\Documents and Settings\ELZ1\Рабочий стол\PICS\zvezd76.gif"/>
            <p:cNvPicPr>
              <a:picLocks noChangeAspect="1" noChangeArrowheads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10800000">
              <a:off x="5796136" y="699542"/>
              <a:ext cx="388843" cy="648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12" descr="D:\Documents and Settings\ELZ1\Рабочий стол\PICS\zvezd76.gif"/>
            <p:cNvPicPr>
              <a:picLocks noChangeAspect="1" noChangeArrowheads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10800000">
              <a:off x="7308304" y="699542"/>
              <a:ext cx="388843" cy="648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94" name="Picture 2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 flipH="1">
              <a:off x="5868144" y="3507854"/>
              <a:ext cx="438989" cy="485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2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 flipH="1">
              <a:off x="7236296" y="3435846"/>
              <a:ext cx="461681" cy="5109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Группа 18"/>
          <p:cNvGrpSpPr/>
          <p:nvPr/>
        </p:nvGrpSpPr>
        <p:grpSpPr>
          <a:xfrm>
            <a:off x="179512" y="627534"/>
            <a:ext cx="4176465" cy="3358191"/>
            <a:chOff x="179512" y="627534"/>
            <a:chExt cx="4176465" cy="3358191"/>
          </a:xfrm>
        </p:grpSpPr>
        <p:pic>
          <p:nvPicPr>
            <p:cNvPr id="3" name="Picture 2" descr="D:\Documents and Settings\ELZ1\Рабочий стол\PICS\shishky53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1521" y="627534"/>
              <a:ext cx="4104456" cy="3358191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179512" y="1995686"/>
              <a:ext cx="417646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НОВОГОДНИЕ ОТКРЫТКИ ПОСЫЛАЮТ ДРУГ ДРУГУ УЖЕ ТЫСЯЧИ ЛЕТ.НАЗОВИТЕ СТРАНУ,КОТОРАЯ ОТКРЫЛА ЭТУ ТРАДИЦИЮ?</a:t>
              </a:r>
              <a:endPara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cademy" pitchFamily="18" charset="0"/>
              </a:endParaRPr>
            </a:p>
          </p:txBody>
        </p:sp>
        <p:pic>
          <p:nvPicPr>
            <p:cNvPr id="18" name="Picture 2" descr="D:\Documents and Settings\ELZ1\Рабочий стол\PICS\medved173.gif"/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7544" y="3219822"/>
              <a:ext cx="576064" cy="57606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716017" y="627534"/>
            <a:ext cx="3890309" cy="3978443"/>
            <a:chOff x="4716017" y="627534"/>
            <a:chExt cx="3890309" cy="397844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4716017" y="627534"/>
              <a:ext cx="3890309" cy="3073788"/>
              <a:chOff x="5192778" y="915566"/>
              <a:chExt cx="3153015" cy="2501577"/>
            </a:xfrm>
          </p:grpSpPr>
          <p:grpSp>
            <p:nvGrpSpPr>
              <p:cNvPr id="7" name="Группа 11"/>
              <p:cNvGrpSpPr/>
              <p:nvPr/>
            </p:nvGrpSpPr>
            <p:grpSpPr>
              <a:xfrm>
                <a:off x="5724128" y="915566"/>
                <a:ext cx="2016224" cy="2427734"/>
                <a:chOff x="5436096" y="0"/>
                <a:chExt cx="2160240" cy="2715766"/>
              </a:xfrm>
            </p:grpSpPr>
            <p:pic>
              <p:nvPicPr>
                <p:cNvPr id="10" name="Picture 9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21414" r="4964" b="48172"/>
                <a:stretch>
                  <a:fillRect/>
                </a:stretch>
              </p:blipFill>
              <p:spPr bwMode="auto">
                <a:xfrm>
                  <a:off x="5796136" y="483518"/>
                  <a:ext cx="1392155" cy="20882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16200000">
                  <a:off x="5158333" y="277763"/>
                  <a:ext cx="2715766" cy="2160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8" name="Picture 2" descr="D:\Documents and Settings\ELZ1\Рабочий стол\PICS\elky36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 bwMode="auto">
              <a:xfrm>
                <a:off x="7118691" y="1618803"/>
                <a:ext cx="1227102" cy="17983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Picture 3" descr="D:\Documents and Settings\ELZ1\Рабочий стол\PICS\elky42.gif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>
                <a:off x="5192778" y="1618803"/>
                <a:ext cx="1227102" cy="17983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5508104" y="3651870"/>
              <a:ext cx="2453942" cy="95410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spc="50" dirty="0" smtClean="0">
                  <a:ln w="11430"/>
                  <a:solidFill>
                    <a:srgbClr val="C00000"/>
                  </a:solidFill>
                  <a:latin typeface="AGAalenBold" pitchFamily="2" charset="0"/>
                </a:rPr>
                <a:t>РАИСА </a:t>
              </a:r>
            </a:p>
            <a:p>
              <a:pPr algn="ctr"/>
              <a:r>
                <a:rPr lang="ru-RU" sz="2800" b="1" spc="50" dirty="0" smtClean="0">
                  <a:ln w="11430"/>
                  <a:solidFill>
                    <a:srgbClr val="C00000"/>
                  </a:solidFill>
                  <a:latin typeface="AGAalenBold" pitchFamily="2" charset="0"/>
                </a:rPr>
                <a:t>КУДАШЕВА</a:t>
              </a:r>
              <a:endParaRPr lang="ru-RU" sz="2800" b="1" spc="50" dirty="0">
                <a:ln w="11430"/>
                <a:solidFill>
                  <a:srgbClr val="C00000"/>
                </a:solidFill>
                <a:latin typeface="AGAalenBold" pitchFamily="2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79512" y="0"/>
            <a:ext cx="3657298" cy="5112568"/>
            <a:chOff x="179512" y="0"/>
            <a:chExt cx="3657298" cy="5112568"/>
          </a:xfrm>
        </p:grpSpPr>
        <p:pic>
          <p:nvPicPr>
            <p:cNvPr id="2050" name="Picture 2" descr="D:\Documents and Settings\ELZ1\Рабочий стол\PICS\zajats19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0"/>
              <a:ext cx="3657298" cy="5112568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755576" y="2283718"/>
              <a:ext cx="244827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НАЗОВИТЕ САМУЮ ИЗВЕСТНУЮ НОВОГОДНЮЮ ПЕСЕНКУ.</a:t>
              </a:r>
            </a:p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КТО ЕЕ НАПИСАЛ?</a:t>
              </a:r>
              <a:endPara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cademy" pitchFamily="18" charset="0"/>
              </a:endParaRPr>
            </a:p>
          </p:txBody>
        </p:sp>
        <p:pic>
          <p:nvPicPr>
            <p:cNvPr id="2" name="Picture 2" descr="D:\Documents and Settings\ELZ1\Рабочий стол\PICS\elky203.gif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55576" y="3867894"/>
              <a:ext cx="504861" cy="6941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4932040" y="411510"/>
            <a:ext cx="3523653" cy="4575413"/>
            <a:chOff x="4932040" y="411510"/>
            <a:chExt cx="3523653" cy="4575413"/>
          </a:xfrm>
        </p:grpSpPr>
        <p:sp>
          <p:nvSpPr>
            <p:cNvPr id="5" name="TextBox 4"/>
            <p:cNvSpPr txBox="1"/>
            <p:nvPr/>
          </p:nvSpPr>
          <p:spPr>
            <a:xfrm>
              <a:off x="6228184" y="4155926"/>
              <a:ext cx="18437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400" b="1" spc="50" dirty="0" smtClean="0">
                  <a:ln w="11430"/>
                  <a:solidFill>
                    <a:srgbClr val="C00000"/>
                  </a:solidFill>
                  <a:latin typeface="AGAalenBold" pitchFamily="2" charset="0"/>
                </a:rPr>
                <a:t>ПЕТР</a:t>
              </a:r>
            </a:p>
            <a:p>
              <a:pPr algn="ctr"/>
              <a:r>
                <a:rPr lang="ru-RU" sz="2400" b="1" spc="50" dirty="0" smtClean="0">
                  <a:ln w="11430"/>
                  <a:solidFill>
                    <a:srgbClr val="C00000"/>
                  </a:solidFill>
                  <a:latin typeface="AGAalenBold" pitchFamily="2" charset="0"/>
                </a:rPr>
                <a:t> ПЕРВЫЙ</a:t>
              </a:r>
              <a:endParaRPr lang="ru-RU" sz="2400" b="1" spc="50" dirty="0">
                <a:ln w="11430"/>
                <a:solidFill>
                  <a:srgbClr val="C00000"/>
                </a:solidFill>
                <a:latin typeface="AGAalenBold" pitchFamily="2" charset="0"/>
              </a:endParaRP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4932040" y="411510"/>
              <a:ext cx="3523653" cy="3816016"/>
              <a:chOff x="4932040" y="411510"/>
              <a:chExt cx="3523653" cy="3816016"/>
            </a:xfrm>
          </p:grpSpPr>
          <p:pic>
            <p:nvPicPr>
              <p:cNvPr id="3080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contrast="10000"/>
              </a:blip>
              <a:srcRect/>
              <a:stretch>
                <a:fillRect/>
              </a:stretch>
            </p:blipFill>
            <p:spPr bwMode="auto">
              <a:xfrm>
                <a:off x="5796136" y="411510"/>
                <a:ext cx="2659557" cy="365939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57150">
                <a:solidFill>
                  <a:srgbClr val="7030A0"/>
                </a:solidFill>
              </a:ln>
              <a:effectLst/>
            </p:spPr>
          </p:pic>
          <p:pic>
            <p:nvPicPr>
              <p:cNvPr id="3079" name="Picture 7" descr="D:\Documents and Settings\ELZ1\Рабочий стол\548896268.gif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32040" y="2091660"/>
                <a:ext cx="1601589" cy="2135866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</p:pic>
        </p:grpSp>
      </p:grpSp>
      <p:grpSp>
        <p:nvGrpSpPr>
          <p:cNvPr id="9" name="Группа 8"/>
          <p:cNvGrpSpPr/>
          <p:nvPr/>
        </p:nvGrpSpPr>
        <p:grpSpPr>
          <a:xfrm>
            <a:off x="251520" y="771550"/>
            <a:ext cx="4032448" cy="3189768"/>
            <a:chOff x="251520" y="771550"/>
            <a:chExt cx="4032448" cy="3189768"/>
          </a:xfrm>
        </p:grpSpPr>
        <p:pic>
          <p:nvPicPr>
            <p:cNvPr id="2" name="Picture 2" descr="D:\Documents and Settings\ELZ1\Рабочий стол\PICS\shishky5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0" y="771550"/>
              <a:ext cx="4032448" cy="3189768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539552" y="2211710"/>
              <a:ext cx="34563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КТО В РОССИИ ЗАПУСТИЛ ПЕРВУЮ РАКЕТУ В ЧЕСТЬ НОВОГОДНЕГО ПРАЗДНИКА?</a:t>
              </a:r>
              <a:endPara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cademy" pitchFamily="18" charset="0"/>
              </a:endParaRPr>
            </a:p>
          </p:txBody>
        </p:sp>
        <p:pic>
          <p:nvPicPr>
            <p:cNvPr id="8" name="Picture 2" descr="D:\Documents and Settings\ELZ1\Рабочий стол\PICS\medved173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3219822"/>
              <a:ext cx="576064" cy="57606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467544" y="0"/>
            <a:ext cx="3816424" cy="5112568"/>
            <a:chOff x="467544" y="0"/>
            <a:chExt cx="3816424" cy="5112568"/>
          </a:xfrm>
        </p:grpSpPr>
        <p:pic>
          <p:nvPicPr>
            <p:cNvPr id="5" name="Picture 2" descr="D:\Documents and Settings\ELZ1\Рабочий стол\PICS\zajats195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0"/>
              <a:ext cx="3816424" cy="5112568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1259632" y="2211710"/>
              <a:ext cx="20882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В КАКОЙ СТРАНЕ ВПЕРВЫЕ НА НОВЫЙ ГОД ЕЛЬ БЫЛА УКРАШЕНА И ПОСТАВЛЕНА В ДОМЕ</a:t>
              </a:r>
              <a:r>
                <a:rPr lang="ru-RU" b="1" i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?</a:t>
              </a:r>
              <a:endPara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cademy" pitchFamily="18" charset="0"/>
              </a:endParaRPr>
            </a:p>
          </p:txBody>
        </p:sp>
        <p:pic>
          <p:nvPicPr>
            <p:cNvPr id="11" name="Picture 2" descr="D:\Documents and Settings\ELZ1\Рабочий стол\PICS\elky203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3867894"/>
              <a:ext cx="504861" cy="694184"/>
            </a:xfrm>
            <a:prstGeom prst="rect">
              <a:avLst/>
            </a:prstGeom>
            <a:noFill/>
          </p:spPr>
        </p:pic>
      </p:grpSp>
      <p:grpSp>
        <p:nvGrpSpPr>
          <p:cNvPr id="14" name="Группа 13"/>
          <p:cNvGrpSpPr/>
          <p:nvPr/>
        </p:nvGrpSpPr>
        <p:grpSpPr>
          <a:xfrm>
            <a:off x="4788024" y="123478"/>
            <a:ext cx="4032448" cy="4680520"/>
            <a:chOff x="4788024" y="123478"/>
            <a:chExt cx="4032448" cy="468052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4788024" y="123478"/>
              <a:ext cx="4032448" cy="4680520"/>
              <a:chOff x="5508104" y="210810"/>
              <a:chExt cx="3456384" cy="4182465"/>
            </a:xfrm>
          </p:grpSpPr>
          <p:pic>
            <p:nvPicPr>
              <p:cNvPr id="7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508104" y="843558"/>
                <a:ext cx="3456384" cy="3549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298017" y="2462907"/>
                <a:ext cx="1172701" cy="514765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Triangle">
                  <a:avLst/>
                </a:prstTxWarp>
                <a:spAutoFit/>
              </a:bodyPr>
              <a:lstStyle/>
              <a:p>
                <a:r>
                  <a:rPr lang="en-US" sz="166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</a:rPr>
                  <a:t>GERMANY</a:t>
                </a:r>
                <a:endParaRPr lang="ru-RU" sz="9600" b="1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9" name="Picture 2" descr="D:\Documents and Settings\ELZ1\Рабочий стол\PICS\elky189.gif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>
                <a:off x="5652120" y="210810"/>
                <a:ext cx="936104" cy="15046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55" name="Picture 7" descr="D:\Documents and Settings\ELZ1\Рабочий стол\PICS\snegov40.gif"/>
            <p:cNvPicPr>
              <a:picLocks noChangeAspect="1" noChangeArrowheads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6516216" y="4011910"/>
              <a:ext cx="432048" cy="4590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179512" y="915566"/>
            <a:ext cx="3744416" cy="2961927"/>
            <a:chOff x="179512" y="915566"/>
            <a:chExt cx="3744416" cy="2961927"/>
          </a:xfrm>
        </p:grpSpPr>
        <p:pic>
          <p:nvPicPr>
            <p:cNvPr id="2" name="Picture 2" descr="D:\Documents and Settings\ELZ1\Рабочий стол\PICS\shishky53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915566"/>
              <a:ext cx="3744416" cy="2961927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899592" y="2211710"/>
              <a:ext cx="22322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ГДЕ ЖИВЕТ РОССИЙСКИЙ ДЕД МОРОЗ?</a:t>
              </a:r>
              <a:endPara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cademy" pitchFamily="18" charset="0"/>
              </a:endParaRPr>
            </a:p>
          </p:txBody>
        </p:sp>
        <p:pic>
          <p:nvPicPr>
            <p:cNvPr id="13" name="Picture 2" descr="D:\Documents and Settings\ELZ1\Рабочий стол\PICS\medved173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3147814"/>
              <a:ext cx="576064" cy="576064"/>
            </a:xfrm>
            <a:prstGeom prst="rect">
              <a:avLst/>
            </a:prstGeom>
            <a:noFill/>
          </p:spPr>
        </p:pic>
      </p:grpSp>
      <p:grpSp>
        <p:nvGrpSpPr>
          <p:cNvPr id="19" name="Группа 18"/>
          <p:cNvGrpSpPr/>
          <p:nvPr/>
        </p:nvGrpSpPr>
        <p:grpSpPr>
          <a:xfrm>
            <a:off x="4139952" y="123478"/>
            <a:ext cx="4680520" cy="4863445"/>
            <a:chOff x="4139952" y="123478"/>
            <a:chExt cx="4680520" cy="4863445"/>
          </a:xfrm>
        </p:grpSpPr>
        <p:sp>
          <p:nvSpPr>
            <p:cNvPr id="7" name="TextBox 6"/>
            <p:cNvSpPr txBox="1"/>
            <p:nvPr/>
          </p:nvSpPr>
          <p:spPr>
            <a:xfrm>
              <a:off x="6516216" y="4155926"/>
              <a:ext cx="18822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400" b="1" spc="50" dirty="0" smtClean="0">
                  <a:ln w="11430"/>
                  <a:solidFill>
                    <a:srgbClr val="C00000"/>
                  </a:solidFill>
                  <a:latin typeface="AGAalenBold" pitchFamily="2" charset="0"/>
                </a:rPr>
                <a:t>ВЕЛИКИЙ</a:t>
              </a:r>
            </a:p>
            <a:p>
              <a:pPr algn="ctr"/>
              <a:r>
                <a:rPr lang="ru-RU" sz="2400" b="1" spc="50" dirty="0" smtClean="0">
                  <a:ln w="11430"/>
                  <a:solidFill>
                    <a:srgbClr val="C00000"/>
                  </a:solidFill>
                  <a:latin typeface="AGAalenBold" pitchFamily="2" charset="0"/>
                </a:rPr>
                <a:t> УСТЮГ</a:t>
              </a:r>
              <a:endParaRPr lang="ru-RU" sz="2400" b="1" spc="50" dirty="0">
                <a:ln w="11430"/>
                <a:solidFill>
                  <a:srgbClr val="C00000"/>
                </a:solidFill>
                <a:latin typeface="AGAalenBold" pitchFamily="2" charset="0"/>
              </a:endParaRP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4139952" y="123478"/>
              <a:ext cx="4680520" cy="4464496"/>
              <a:chOff x="4139952" y="123478"/>
              <a:chExt cx="4680520" cy="4464496"/>
            </a:xfrm>
          </p:grpSpPr>
          <p:grpSp>
            <p:nvGrpSpPr>
              <p:cNvPr id="4" name="Группа 3"/>
              <p:cNvGrpSpPr/>
              <p:nvPr/>
            </p:nvGrpSpPr>
            <p:grpSpPr>
              <a:xfrm>
                <a:off x="4139952" y="123478"/>
                <a:ext cx="4680520" cy="4464496"/>
                <a:chOff x="4499992" y="344360"/>
                <a:chExt cx="4320480" cy="4171606"/>
              </a:xfrm>
            </p:grpSpPr>
            <p:pic>
              <p:nvPicPr>
                <p:cNvPr id="5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2725" t="12463" r="17217" b="5280"/>
                <a:stretch>
                  <a:fillRect/>
                </a:stretch>
              </p:blipFill>
              <p:spPr bwMode="auto">
                <a:xfrm>
                  <a:off x="5580112" y="1203598"/>
                  <a:ext cx="3240360" cy="289005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6" name="Picture 2" descr="D:\Documents and Settings\ELZ1\Рабочий стол\PICS\a489cc156c4b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499992" y="344360"/>
                  <a:ext cx="2158619" cy="4171606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077" name="Picture 5" descr="D:\Documents and Settings\ELZ1\Рабочий стол\PICS\elky34.gif"/>
              <p:cNvPicPr>
                <a:picLocks noChangeAspect="1" noChangeArrowheads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6300192" y="2139702"/>
                <a:ext cx="1368152" cy="191321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74" name="Picture 2" descr="D:\Documents and Settings\ELZ1\Рабочий стол\PICS\noviy-god-47.gif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300192" y="1563638"/>
                <a:ext cx="288032" cy="273630"/>
              </a:xfrm>
              <a:prstGeom prst="rect">
                <a:avLst/>
              </a:prstGeom>
              <a:noFill/>
            </p:spPr>
          </p:pic>
          <p:pic>
            <p:nvPicPr>
              <p:cNvPr id="3075" name="Picture 3" descr="D:\Documents and Settings\ELZ1\Рабочий стол\PICS\noviy-god-47.gif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24328" y="1491630"/>
                <a:ext cx="291782" cy="277193"/>
              </a:xfrm>
              <a:prstGeom prst="rect">
                <a:avLst/>
              </a:prstGeom>
              <a:noFill/>
            </p:spPr>
          </p:pic>
          <p:pic>
            <p:nvPicPr>
              <p:cNvPr id="8" name="Picture 4" descr="D:\Documents and Settings\ELZ1\Рабочий стол\PICS\noviy-god-47.gif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876256" y="1203598"/>
                <a:ext cx="291782" cy="277193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5220072" y="0"/>
            <a:ext cx="3024336" cy="5143500"/>
            <a:chOff x="5220072" y="0"/>
            <a:chExt cx="3024336" cy="5143500"/>
          </a:xfrm>
        </p:grpSpPr>
        <p:pic>
          <p:nvPicPr>
            <p:cNvPr id="4" name="Picture 10" descr="D:\Documents and Settings\ELZ1\Рабочий стол\PICS\84ef582bc72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20072" y="0"/>
              <a:ext cx="3024336" cy="4587974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6228184" y="4435614"/>
              <a:ext cx="11304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4000" b="1" spc="50" dirty="0" smtClean="0">
                  <a:ln w="11430"/>
                  <a:solidFill>
                    <a:srgbClr val="C00000"/>
                  </a:solidFill>
                  <a:latin typeface="AGAalenBold" pitchFamily="2" charset="0"/>
                </a:rPr>
                <a:t>150</a:t>
              </a:r>
              <a:endParaRPr lang="ru-RU" sz="4000" b="1" spc="50" dirty="0">
                <a:ln w="11430"/>
                <a:solidFill>
                  <a:srgbClr val="C00000"/>
                </a:solidFill>
                <a:latin typeface="AGAalenBold" pitchFamily="2" charset="0"/>
              </a:endParaRPr>
            </a:p>
          </p:txBody>
        </p:sp>
        <p:pic>
          <p:nvPicPr>
            <p:cNvPr id="4098" name="Picture 2" descr="D:\Documents and Settings\ELZ1\Рабочий стол\PICS\sobaka61.gif"/>
            <p:cNvPicPr>
              <a:picLocks noChangeAspect="1" noChangeArrowheads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 rot="20532795">
              <a:off x="5603759" y="795986"/>
              <a:ext cx="1020893" cy="1412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1" name="Picture 5" descr="D:\Documents and Settings\ELZ1\Рабочий стол\PICS\olen43.gif"/>
            <p:cNvPicPr>
              <a:picLocks noChangeAspect="1" noChangeArrowheads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948264" y="1059582"/>
              <a:ext cx="747011" cy="1022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2" name="Picture 6" descr="D:\Documents and Settings\ELZ1\Рабочий стол\PICS\novgod238.gif"/>
            <p:cNvPicPr>
              <a:picLocks noChangeAspect="1" noChangeArrowheads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6149304" y="1707654"/>
              <a:ext cx="1262102" cy="11521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Группа 11"/>
          <p:cNvGrpSpPr/>
          <p:nvPr/>
        </p:nvGrpSpPr>
        <p:grpSpPr>
          <a:xfrm>
            <a:off x="251520" y="0"/>
            <a:ext cx="3816424" cy="5112568"/>
            <a:chOff x="251520" y="0"/>
            <a:chExt cx="3816424" cy="5112568"/>
          </a:xfrm>
        </p:grpSpPr>
        <p:pic>
          <p:nvPicPr>
            <p:cNvPr id="2" name="Picture 2" descr="D:\Documents and Settings\ELZ1\Рабочий стол\PICS\zajats19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0"/>
              <a:ext cx="3816424" cy="5112568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971600" y="2859782"/>
              <a:ext cx="2304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СКОЛЬКО ЛЕТ ДЕДУ МОРОЗУ?</a:t>
              </a:r>
              <a:endPara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cademy" pitchFamily="18" charset="0"/>
              </a:endParaRPr>
            </a:p>
          </p:txBody>
        </p:sp>
        <p:pic>
          <p:nvPicPr>
            <p:cNvPr id="10" name="Picture 2" descr="D:\Documents and Settings\ELZ1\Рабочий стол\PICS\elky203.gif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7584" y="3867894"/>
              <a:ext cx="504861" cy="6941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5076056" y="267494"/>
            <a:ext cx="3267873" cy="4536504"/>
            <a:chOff x="4932040" y="411510"/>
            <a:chExt cx="3195865" cy="428372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932040" y="411510"/>
              <a:ext cx="3168352" cy="4248472"/>
              <a:chOff x="5148064" y="195486"/>
              <a:chExt cx="3590144" cy="4608512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148064" y="195486"/>
                <a:ext cx="3590144" cy="4608512"/>
              </a:xfrm>
              <a:prstGeom prst="rect">
                <a:avLst/>
              </a:prstGeom>
              <a:noFill/>
              <a:ln w="57150">
                <a:solidFill>
                  <a:srgbClr val="7030A0"/>
                </a:solidFill>
                <a:miter lim="800000"/>
                <a:headEnd/>
                <a:tailEnd/>
              </a:ln>
            </p:spPr>
          </p:pic>
          <p:pic>
            <p:nvPicPr>
              <p:cNvPr id="6" name="Picture 6" descr="D:\Documents and Settings\ELZ1\Рабочий стол\PICS\4542b6274c32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220072" y="987574"/>
                <a:ext cx="3501736" cy="3672408"/>
              </a:xfrm>
              <a:prstGeom prst="rect">
                <a:avLst/>
              </a:prstGeom>
              <a:noFill/>
            </p:spPr>
          </p:pic>
        </p:grpSp>
        <p:pic>
          <p:nvPicPr>
            <p:cNvPr id="5122" name="Picture 2" descr="D:\Documents and Settings\ELZ1\Рабочий стол\PICS\sneg47.gif"/>
            <p:cNvPicPr>
              <a:picLocks noChangeAspect="1" noChangeArrowheads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10800000">
              <a:off x="4932040" y="2571750"/>
              <a:ext cx="576064" cy="15361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2" descr="D:\Documents and Settings\ELZ1\Рабочий стол\PICS\sneg47.gif"/>
            <p:cNvPicPr>
              <a:picLocks noChangeAspect="1" noChangeArrowheads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10800000">
              <a:off x="5076056" y="1275606"/>
              <a:ext cx="576064" cy="15361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4" name="Picture 4" descr="D:\Documents and Settings\ELZ1\Рабочий стол\PICS\zvezd75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7380312" y="3867894"/>
              <a:ext cx="747593" cy="827336"/>
            </a:xfrm>
            <a:prstGeom prst="rect">
              <a:avLst/>
            </a:prstGeom>
            <a:noFill/>
          </p:spPr>
        </p:pic>
        <p:pic>
          <p:nvPicPr>
            <p:cNvPr id="12" name="Picture 4" descr="D:\Documents and Settings\ELZ1\Рабочий стол\PICS\zvezd75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32040" y="3867894"/>
              <a:ext cx="747593" cy="827336"/>
            </a:xfrm>
            <a:prstGeom prst="rect">
              <a:avLst/>
            </a:prstGeom>
            <a:noFill/>
          </p:spPr>
        </p:pic>
        <p:pic>
          <p:nvPicPr>
            <p:cNvPr id="13" name="Picture 4" descr="D:\Documents and Settings\ELZ1\Рабочий стол\PICS\zvezd75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>
              <a:off x="7380312" y="411510"/>
              <a:ext cx="747593" cy="827336"/>
            </a:xfrm>
            <a:prstGeom prst="rect">
              <a:avLst/>
            </a:prstGeom>
            <a:noFill/>
          </p:spPr>
        </p:pic>
        <p:pic>
          <p:nvPicPr>
            <p:cNvPr id="14" name="Picture 4" descr="D:\Documents and Settings\ELZ1\Рабочий стол\PICS\zvezd75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4932040" y="411510"/>
              <a:ext cx="747593" cy="827336"/>
            </a:xfrm>
            <a:prstGeom prst="rect">
              <a:avLst/>
            </a:prstGeom>
            <a:noFill/>
          </p:spPr>
        </p:pic>
      </p:grpSp>
      <p:grpSp>
        <p:nvGrpSpPr>
          <p:cNvPr id="18" name="Группа 17"/>
          <p:cNvGrpSpPr/>
          <p:nvPr/>
        </p:nvGrpSpPr>
        <p:grpSpPr>
          <a:xfrm>
            <a:off x="539552" y="915566"/>
            <a:ext cx="3744416" cy="2961927"/>
            <a:chOff x="539552" y="915566"/>
            <a:chExt cx="3744416" cy="2961927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539552" y="915566"/>
              <a:ext cx="3744416" cy="2961927"/>
              <a:chOff x="179512" y="915566"/>
              <a:chExt cx="3744416" cy="2961927"/>
            </a:xfrm>
          </p:grpSpPr>
          <p:pic>
            <p:nvPicPr>
              <p:cNvPr id="2" name="Picture 2" descr="D:\Documents and Settings\ELZ1\Рабочий стол\PICS\shishky53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79512" y="915566"/>
                <a:ext cx="3744416" cy="2961927"/>
              </a:xfrm>
              <a:prstGeom prst="rect">
                <a:avLst/>
              </a:prstGeom>
              <a:noFill/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395536" y="2283718"/>
                <a:ext cx="331236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cap="all" dirty="0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/>
                    <a:latin typeface="Academy" pitchFamily="18" charset="0"/>
                  </a:rPr>
                  <a:t>ГДЕ И КОГДА ДЕД МОРОЗ И СНЕГУРОЧКА ВПЕРВЫЕ ПОЯВИЛИСЬ ВМЕСТЕ?</a:t>
                </a:r>
                <a:endParaRPr lang="ru-RU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endParaRPr>
              </a:p>
            </p:txBody>
          </p:sp>
        </p:grpSp>
        <p:pic>
          <p:nvPicPr>
            <p:cNvPr id="17" name="Picture 2" descr="D:\Documents and Settings\ELZ1\Рабочий стол\PICS\medved173.gif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55576" y="3147814"/>
              <a:ext cx="576064" cy="57606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07504" y="30932"/>
            <a:ext cx="3816424" cy="5112568"/>
            <a:chOff x="179512" y="0"/>
            <a:chExt cx="3816424" cy="5112568"/>
          </a:xfrm>
        </p:grpSpPr>
        <p:pic>
          <p:nvPicPr>
            <p:cNvPr id="3" name="Picture 2" descr="D:\Documents and Settings\ELZ1\Рабочий стол\PICS\zajats195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0"/>
              <a:ext cx="3816424" cy="5112568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755576" y="2427734"/>
              <a:ext cx="25202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СКОЛЬКО РАЗ В СУТКИ НА ТЕРРИТОРИИ РОССИИ МОЖНО ВСТРЕТИТЬ НОВЫЙ ГОД?</a:t>
              </a:r>
              <a:endPara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cademy" pitchFamily="18" charset="0"/>
              </a:endParaRPr>
            </a:p>
          </p:txBody>
        </p:sp>
        <p:pic>
          <p:nvPicPr>
            <p:cNvPr id="10" name="Picture 2" descr="D:\Documents and Settings\ELZ1\Рабочий стол\PICS\elky203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3867894"/>
              <a:ext cx="504861" cy="694184"/>
            </a:xfrm>
            <a:prstGeom prst="rect">
              <a:avLst/>
            </a:prstGeom>
            <a:noFill/>
          </p:spPr>
        </p:pic>
      </p:grpSp>
      <p:grpSp>
        <p:nvGrpSpPr>
          <p:cNvPr id="15" name="Группа 14"/>
          <p:cNvGrpSpPr/>
          <p:nvPr/>
        </p:nvGrpSpPr>
        <p:grpSpPr>
          <a:xfrm>
            <a:off x="3851920" y="411510"/>
            <a:ext cx="5292080" cy="4585865"/>
            <a:chOff x="3851920" y="411510"/>
            <a:chExt cx="5292080" cy="4585865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3851920" y="411510"/>
              <a:ext cx="5292080" cy="4585865"/>
              <a:chOff x="3851920" y="411510"/>
              <a:chExt cx="5292080" cy="4585865"/>
            </a:xfrm>
          </p:grpSpPr>
          <p:pic>
            <p:nvPicPr>
              <p:cNvPr id="4" name="Picture 2" descr="D:\Documents and Settings\ELZ1\Рабочий стол\PICS\chas281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51920" y="411510"/>
                <a:ext cx="5292080" cy="3969060"/>
              </a:xfrm>
              <a:prstGeom prst="rect">
                <a:avLst/>
              </a:prstGeom>
              <a:noFill/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5292080" y="4227934"/>
                <a:ext cx="211519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r>
                  <a:rPr lang="ru-RU" sz="4400" b="1" spc="50" dirty="0" smtClean="0">
                    <a:ln w="11430"/>
                    <a:solidFill>
                      <a:srgbClr val="C00000"/>
                    </a:solidFill>
                    <a:latin typeface="AGAalenBold" pitchFamily="2" charset="0"/>
                  </a:rPr>
                  <a:t>11 РАЗ</a:t>
                </a:r>
                <a:endParaRPr lang="ru-RU" sz="4400" b="1" spc="50" dirty="0">
                  <a:ln w="11430"/>
                  <a:solidFill>
                    <a:srgbClr val="C00000"/>
                  </a:solidFill>
                  <a:latin typeface="AGAalenBold" pitchFamily="2" charset="0"/>
                </a:endParaRPr>
              </a:p>
            </p:txBody>
          </p:sp>
          <p:pic>
            <p:nvPicPr>
              <p:cNvPr id="6153" name="Picture 9" descr="D:\Documents and Settings\ELZ1\Рабочий стол\PICS\novgod85.gif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>
                <a:off x="7020272" y="2931790"/>
                <a:ext cx="1606119" cy="151216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6" name="Picture 2" descr="D:\Documents and Settings\ELZ1\Рабочий стол\PICS\medved115.gif"/>
            <p:cNvPicPr>
              <a:picLocks noChangeAspect="1" noChangeArrowheads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4355976" y="3147814"/>
              <a:ext cx="1101874" cy="10354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/>
          <p:cNvGrpSpPr/>
          <p:nvPr/>
        </p:nvGrpSpPr>
        <p:grpSpPr>
          <a:xfrm>
            <a:off x="4283968" y="195486"/>
            <a:ext cx="4608512" cy="4948014"/>
            <a:chOff x="4283968" y="195486"/>
            <a:chExt cx="4608512" cy="4948014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355976" y="195486"/>
              <a:ext cx="4536504" cy="4803998"/>
              <a:chOff x="4427984" y="195486"/>
              <a:chExt cx="4536504" cy="4803998"/>
            </a:xfrm>
          </p:grpSpPr>
          <p:pic>
            <p:nvPicPr>
              <p:cNvPr id="5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529" t="7484" r="9655" b="11996"/>
              <a:stretch>
                <a:fillRect/>
              </a:stretch>
            </p:blipFill>
            <p:spPr bwMode="auto">
              <a:xfrm>
                <a:off x="6300192" y="195486"/>
                <a:ext cx="1088560" cy="1419622"/>
              </a:xfrm>
              <a:prstGeom prst="rect">
                <a:avLst/>
              </a:prstGeom>
              <a:noFill/>
              <a:ln w="57150">
                <a:solidFill>
                  <a:srgbClr val="7030A0"/>
                </a:solidFill>
                <a:miter lim="800000"/>
                <a:headEnd/>
                <a:tailEnd/>
              </a:ln>
            </p:spPr>
          </p:pic>
          <p:grpSp>
            <p:nvGrpSpPr>
              <p:cNvPr id="6" name="Группа 15"/>
              <p:cNvGrpSpPr/>
              <p:nvPr/>
            </p:nvGrpSpPr>
            <p:grpSpPr>
              <a:xfrm>
                <a:off x="4427984" y="1707654"/>
                <a:ext cx="4536504" cy="3291830"/>
                <a:chOff x="4644008" y="1635646"/>
                <a:chExt cx="4499992" cy="3507854"/>
              </a:xfrm>
            </p:grpSpPr>
            <p:pic>
              <p:nvPicPr>
                <p:cNvPr id="8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10000" contrast="30000"/>
                </a:blip>
                <a:srcRect/>
                <a:stretch>
                  <a:fillRect/>
                </a:stretch>
              </p:blipFill>
              <p:spPr bwMode="auto">
                <a:xfrm>
                  <a:off x="4788024" y="1851670"/>
                  <a:ext cx="4104456" cy="30783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5400000">
                  <a:off x="5140077" y="1139577"/>
                  <a:ext cx="3507854" cy="44999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7" name="TextBox 6"/>
              <p:cNvSpPr txBox="1"/>
              <p:nvPr/>
            </p:nvSpPr>
            <p:spPr>
              <a:xfrm>
                <a:off x="4499992" y="555526"/>
                <a:ext cx="173316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ru-RU" sz="2400" b="1" spc="50" dirty="0" smtClean="0">
                    <a:ln w="11430"/>
                    <a:solidFill>
                      <a:srgbClr val="C00000"/>
                    </a:solidFill>
                    <a:latin typeface="AGAalenBold" pitchFamily="2" charset="0"/>
                  </a:rPr>
                  <a:t>ПЕТР </a:t>
                </a:r>
              </a:p>
              <a:p>
                <a:pPr algn="ctr"/>
                <a:r>
                  <a:rPr lang="ru-RU" sz="2400" b="1" spc="50" dirty="0" smtClean="0">
                    <a:ln w="11430"/>
                    <a:solidFill>
                      <a:srgbClr val="C00000"/>
                    </a:solidFill>
                    <a:latin typeface="AGAalenBold" pitchFamily="2" charset="0"/>
                  </a:rPr>
                  <a:t>ПЕРВЫЙ</a:t>
                </a:r>
                <a:endParaRPr lang="ru-RU" sz="2400" b="1" spc="50" dirty="0">
                  <a:ln w="11430"/>
                  <a:solidFill>
                    <a:srgbClr val="C00000"/>
                  </a:solidFill>
                  <a:latin typeface="AGAalenBold" pitchFamily="2" charset="0"/>
                </a:endParaRPr>
              </a:p>
            </p:txBody>
          </p:sp>
        </p:grpSp>
        <p:pic>
          <p:nvPicPr>
            <p:cNvPr id="7170" name="Picture 2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88424" y="4587974"/>
              <a:ext cx="395978" cy="438216"/>
            </a:xfrm>
            <a:prstGeom prst="rect">
              <a:avLst/>
            </a:prstGeom>
            <a:noFill/>
          </p:spPr>
        </p:pic>
        <p:pic>
          <p:nvPicPr>
            <p:cNvPr id="7171" name="Picture 3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7984" y="4443958"/>
              <a:ext cx="454105" cy="502543"/>
            </a:xfrm>
            <a:prstGeom prst="rect">
              <a:avLst/>
            </a:prstGeom>
            <a:noFill/>
          </p:spPr>
        </p:pic>
        <p:pic>
          <p:nvPicPr>
            <p:cNvPr id="7172" name="Picture 4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60432" y="1779662"/>
              <a:ext cx="389038" cy="430535"/>
            </a:xfrm>
            <a:prstGeom prst="rect">
              <a:avLst/>
            </a:prstGeom>
            <a:noFill/>
          </p:spPr>
        </p:pic>
        <p:pic>
          <p:nvPicPr>
            <p:cNvPr id="7173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56176" y="4665367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7174" name="Picture 6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5976" y="1779662"/>
              <a:ext cx="436914" cy="483518"/>
            </a:xfrm>
            <a:prstGeom prst="rect">
              <a:avLst/>
            </a:prstGeom>
            <a:noFill/>
          </p:spPr>
        </p:pic>
        <p:pic>
          <p:nvPicPr>
            <p:cNvPr id="15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68344" y="4587974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16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3968" y="3219822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17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3968" y="3939902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18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5976" y="2427734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19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32240" y="4515966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20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6296" y="4515966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21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80112" y="4665367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22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04048" y="4587974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23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88424" y="2859782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24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60432" y="3507854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25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32040" y="1707654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26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60432" y="2427734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27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8104" y="1707654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28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60432" y="4083918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29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6296" y="1707654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30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84368" y="1635646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31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88224" y="1707654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32" name="Picture 5" descr="D:\Documents and Settings\ELZ1\Рабочий стол\PICS\zvezd74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84168" y="1707654"/>
              <a:ext cx="432048" cy="478133"/>
            </a:xfrm>
            <a:prstGeom prst="rect">
              <a:avLst/>
            </a:prstGeom>
            <a:noFill/>
          </p:spPr>
        </p:pic>
        <p:pic>
          <p:nvPicPr>
            <p:cNvPr id="7175" name="Picture 7" descr="D:\Documents and Settings\ELZ1\Рабочий стол\PICS\elky35.gif"/>
            <p:cNvPicPr>
              <a:picLocks noChangeAspect="1" noChangeArrowheads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5580112" y="2643758"/>
              <a:ext cx="1417288" cy="20770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Группа 36"/>
          <p:cNvGrpSpPr/>
          <p:nvPr/>
        </p:nvGrpSpPr>
        <p:grpSpPr>
          <a:xfrm>
            <a:off x="-108520" y="843558"/>
            <a:ext cx="4320480" cy="3096344"/>
            <a:chOff x="-108520" y="843558"/>
            <a:chExt cx="4320480" cy="3096344"/>
          </a:xfrm>
        </p:grpSpPr>
        <p:pic>
          <p:nvPicPr>
            <p:cNvPr id="2" name="Picture 2" descr="D:\Documents and Settings\ELZ1\Рабочий стол\PICS\shishky53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504" y="843558"/>
              <a:ext cx="3888432" cy="3096344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-108520" y="1923678"/>
              <a:ext cx="43204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ЦАРЬ ИЗДАЛ УКАЗ,</a:t>
              </a:r>
            </a:p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ЧТОБ ДЕТВОРЕ</a:t>
              </a:r>
            </a:p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НОВЫЙ ГОД ВСТРЕЧАТЬ В ЯНВАРЕ.</a:t>
              </a:r>
            </a:p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ЗИМУ ОН ЛЮБИЛ НАВЕРНОЕ,</a:t>
              </a:r>
            </a:p>
            <a:p>
              <a:pPr algn="ctr"/>
              <a:r>
                <a:rPr lang="ru-RU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/>
                  <a:latin typeface="Academy" pitchFamily="18" charset="0"/>
                </a:rPr>
                <a:t>КТО ЖЕ ЭТО?</a:t>
              </a:r>
              <a:endPara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Academy" pitchFamily="18" charset="0"/>
              </a:endParaRPr>
            </a:p>
          </p:txBody>
        </p:sp>
        <p:pic>
          <p:nvPicPr>
            <p:cNvPr id="35" name="Picture 2" descr="D:\Documents and Settings\ELZ1\Рабочий стол\PICS\medved173.gif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5536" y="3291830"/>
              <a:ext cx="576064" cy="57606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175</Words>
  <Application>Microsoft Office PowerPoint</Application>
  <PresentationFormat>Экран (16:9)</PresentationFormat>
  <Paragraphs>36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ELZ1</dc:creator>
  <cp:lastModifiedBy>ELZ1</cp:lastModifiedBy>
  <cp:revision>103</cp:revision>
  <dcterms:created xsi:type="dcterms:W3CDTF">2012-12-03T08:35:36Z</dcterms:created>
  <dcterms:modified xsi:type="dcterms:W3CDTF">2012-12-24T12:43:21Z</dcterms:modified>
</cp:coreProperties>
</file>