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5" r:id="rId7"/>
    <p:sldId id="263" r:id="rId8"/>
    <p:sldId id="280" r:id="rId9"/>
    <p:sldId id="279" r:id="rId10"/>
    <p:sldId id="278" r:id="rId11"/>
    <p:sldId id="277" r:id="rId12"/>
    <p:sldId id="276" r:id="rId13"/>
    <p:sldId id="275" r:id="rId14"/>
    <p:sldId id="274" r:id="rId15"/>
    <p:sldId id="273" r:id="rId16"/>
    <p:sldId id="272" r:id="rId17"/>
    <p:sldId id="271" r:id="rId18"/>
    <p:sldId id="270" r:id="rId19"/>
    <p:sldId id="269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366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D8638-69F9-4D31-9084-B703A9E1068F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9EDA0-6856-4D3B-BB5A-EC82FAB74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D:\Documents and Settings\ELZ1\Рабочий стол\ДЛЯ ПРЕЗЕНТАЦИЙ\PICS\shishky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0"/>
            <a:ext cx="6232897" cy="5020022"/>
          </a:xfrm>
          <a:prstGeom prst="rect">
            <a:avLst/>
          </a:prstGeom>
          <a:noFill/>
        </p:spPr>
      </p:pic>
      <p:pic>
        <p:nvPicPr>
          <p:cNvPr id="26630" name="Picture 6" descr="D:\Documents and Settings\ELZ1\Рабочий стол\ДЛЯ ПРЕЗЕНТАЦИЙ\PICS\f37f243330a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" y="0"/>
            <a:ext cx="1974635" cy="1851670"/>
          </a:xfrm>
          <a:prstGeom prst="rect">
            <a:avLst/>
          </a:prstGeom>
          <a:noFill/>
        </p:spPr>
      </p:pic>
      <p:pic>
        <p:nvPicPr>
          <p:cNvPr id="9" name="Picture 6" descr="D:\Documents and Settings\ELZ1\Рабочий стол\ДЛЯ ПРЕЗЕНТАЦИЙ\PICS\f37f243330a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/>
          <a:stretch>
            <a:fillRect/>
          </a:stretch>
        </p:blipFill>
        <p:spPr bwMode="auto">
          <a:xfrm flipH="1">
            <a:off x="7092280" y="0"/>
            <a:ext cx="2051720" cy="1923954"/>
          </a:xfrm>
          <a:prstGeom prst="rect">
            <a:avLst/>
          </a:prstGeom>
          <a:noFill/>
        </p:spPr>
      </p:pic>
      <p:pic>
        <p:nvPicPr>
          <p:cNvPr id="26631" name="Picture 7" descr="D:\Documents and Settings\ELZ1\Рабочий стол\ДЛЯ ПРЕЗЕНТАЦИЙ\PICS\f3cdf9c46a17.pn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1" y="3867894"/>
            <a:ext cx="1365150" cy="1275606"/>
          </a:xfrm>
          <a:prstGeom prst="rect">
            <a:avLst/>
          </a:prstGeom>
          <a:noFill/>
        </p:spPr>
      </p:pic>
      <p:pic>
        <p:nvPicPr>
          <p:cNvPr id="11" name="Picture 7" descr="D:\Documents and Settings\ELZ1\Рабочий стол\ДЛЯ ПРЕЗЕНТАЦИЙ\PICS\f3cdf9c46a17.pn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flipH="1">
            <a:off x="7778850" y="3867894"/>
            <a:ext cx="1365150" cy="127560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91680" y="1707654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solidFill>
                  <a:srgbClr val="04047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З</a:t>
            </a:r>
            <a:r>
              <a:rPr lang="ru-RU" sz="72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И</a:t>
            </a:r>
            <a:r>
              <a:rPr lang="ru-RU" sz="7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М</a:t>
            </a:r>
            <a:r>
              <a:rPr lang="ru-RU" sz="7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Н</a:t>
            </a:r>
            <a:r>
              <a:rPr lang="ru-RU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И</a:t>
            </a:r>
            <a:r>
              <a:rPr lang="ru-RU" sz="7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Е</a:t>
            </a:r>
          </a:p>
          <a:p>
            <a:pPr algn="ctr"/>
            <a:r>
              <a:rPr lang="ru-RU" sz="7200" b="1" spc="50" dirty="0" smtClean="0">
                <a:ln w="11430"/>
                <a:solidFill>
                  <a:srgbClr val="04047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З</a:t>
            </a:r>
            <a:r>
              <a:rPr lang="ru-RU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А</a:t>
            </a:r>
            <a:r>
              <a:rPr lang="ru-RU" sz="7200" b="1" spc="50" dirty="0" smtClean="0">
                <a:ln w="11430"/>
                <a:solidFill>
                  <a:srgbClr val="04047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Г</a:t>
            </a:r>
            <a:r>
              <a:rPr lang="ru-RU" sz="72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А</a:t>
            </a:r>
            <a:r>
              <a:rPr lang="ru-RU" sz="7200" b="1" spc="50" dirty="0" smtClean="0">
                <a:ln w="11430"/>
                <a:solidFill>
                  <a:srgbClr val="04047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Д</a:t>
            </a:r>
            <a:r>
              <a:rPr lang="ru-RU" sz="72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К</a:t>
            </a:r>
            <a:r>
              <a:rPr lang="ru-RU" sz="7200" b="1" spc="50" dirty="0" smtClean="0">
                <a:ln w="11430"/>
                <a:solidFill>
                  <a:srgbClr val="04047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ynar" pitchFamily="2" charset="0"/>
              </a:rPr>
              <a:t>И</a:t>
            </a:r>
            <a:endParaRPr lang="ru-RU" sz="7200" b="1" spc="50" dirty="0">
              <a:ln w="11430"/>
              <a:solidFill>
                <a:srgbClr val="04047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ynar" pitchFamily="2" charset="0"/>
            </a:endParaRPr>
          </a:p>
        </p:txBody>
      </p:sp>
      <p:pic>
        <p:nvPicPr>
          <p:cNvPr id="1027" name="Picture 3" descr="D:\Documents and Settings\ELZ1\Рабочий стол\ДЛЯ ПРЕЗЕНТАЦИЙ\PICS\medved17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939902"/>
            <a:ext cx="808484" cy="808484"/>
          </a:xfrm>
          <a:prstGeom prst="rect">
            <a:avLst/>
          </a:prstGeom>
          <a:noFill/>
        </p:spPr>
      </p:pic>
      <p:pic>
        <p:nvPicPr>
          <p:cNvPr id="12" name="Picture 3" descr="D:\Documents and Settings\ELZ1\Рабочий стол\ДЛЯ ПРЕЗЕНТАЦИЙ\PICS\medved17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292080" y="3939902"/>
            <a:ext cx="792088" cy="792088"/>
          </a:xfrm>
          <a:prstGeom prst="rect">
            <a:avLst/>
          </a:prstGeom>
          <a:noFill/>
        </p:spPr>
      </p:pic>
      <p:pic>
        <p:nvPicPr>
          <p:cNvPr id="1028" name="Picture 4" descr="D:\Documents and Settings\ELZ1\Рабочий стол\ДЛЯ ПРЕЗЕНТАЦИЙ\PICS\novgod23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843558"/>
            <a:ext cx="990000" cy="903734"/>
          </a:xfrm>
          <a:prstGeom prst="rect">
            <a:avLst/>
          </a:prstGeom>
          <a:noFill/>
        </p:spPr>
      </p:pic>
      <p:pic>
        <p:nvPicPr>
          <p:cNvPr id="14" name="Picture 4" descr="D:\Documents and Settings\ELZ1\Рабочий стол\ДЛЯ ПРЕЗЕНТАЦИЙ\PICS\novgod23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372200" y="915566"/>
            <a:ext cx="990000" cy="903734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6732240" y="1851670"/>
            <a:ext cx="648072" cy="2880320"/>
            <a:chOff x="8172400" y="699542"/>
            <a:chExt cx="732244" cy="3741986"/>
          </a:xfrm>
        </p:grpSpPr>
        <p:pic>
          <p:nvPicPr>
            <p:cNvPr id="16" name="Picture 5" descr="D:\Documents and Settings\ELZ1\Рабочий стол\PICS\94482042_8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172400" y="699542"/>
              <a:ext cx="732244" cy="3741986"/>
            </a:xfrm>
            <a:prstGeom prst="rect">
              <a:avLst/>
            </a:prstGeom>
            <a:noFill/>
          </p:spPr>
        </p:pic>
        <p:pic>
          <p:nvPicPr>
            <p:cNvPr id="17" name="Picture 3" descr="D:\Documents and Settings\ELZ1\Рабочий стол\Sterne0003.gif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316416" y="3723878"/>
              <a:ext cx="407002" cy="360040"/>
            </a:xfrm>
            <a:prstGeom prst="rect">
              <a:avLst/>
            </a:prstGeom>
            <a:noFill/>
          </p:spPr>
        </p:pic>
        <p:pic>
          <p:nvPicPr>
            <p:cNvPr id="18" name="Picture 4" descr="D:\Documents and Settings\ELZ1\Рабочий стол\Sterne0003.gif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388424" y="1131590"/>
              <a:ext cx="331357" cy="288032"/>
            </a:xfrm>
            <a:prstGeom prst="rect">
              <a:avLst/>
            </a:prstGeom>
            <a:noFill/>
          </p:spPr>
        </p:pic>
        <p:pic>
          <p:nvPicPr>
            <p:cNvPr id="19" name="Picture 5" descr="D:\Documents and Settings\ELZ1\Рабочий стол\Sterne0003.gif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60432" y="2283718"/>
              <a:ext cx="360040" cy="318497"/>
            </a:xfrm>
            <a:prstGeom prst="rect">
              <a:avLst/>
            </a:prstGeom>
            <a:noFill/>
          </p:spPr>
        </p:pic>
      </p:grpSp>
      <p:grpSp>
        <p:nvGrpSpPr>
          <p:cNvPr id="25" name="Группа 24"/>
          <p:cNvGrpSpPr/>
          <p:nvPr/>
        </p:nvGrpSpPr>
        <p:grpSpPr>
          <a:xfrm>
            <a:off x="1835696" y="1851670"/>
            <a:ext cx="648072" cy="2880320"/>
            <a:chOff x="8172400" y="699542"/>
            <a:chExt cx="732244" cy="3741986"/>
          </a:xfrm>
        </p:grpSpPr>
        <p:pic>
          <p:nvPicPr>
            <p:cNvPr id="26" name="Picture 5" descr="D:\Documents and Settings\ELZ1\Рабочий стол\PICS\94482042_8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172400" y="699542"/>
              <a:ext cx="732244" cy="3741986"/>
            </a:xfrm>
            <a:prstGeom prst="rect">
              <a:avLst/>
            </a:prstGeom>
            <a:noFill/>
          </p:spPr>
        </p:pic>
        <p:pic>
          <p:nvPicPr>
            <p:cNvPr id="27" name="Picture 3" descr="D:\Documents and Settings\ELZ1\Рабочий стол\Sterne0003.gif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316416" y="3723878"/>
              <a:ext cx="407002" cy="360040"/>
            </a:xfrm>
            <a:prstGeom prst="rect">
              <a:avLst/>
            </a:prstGeom>
            <a:noFill/>
          </p:spPr>
        </p:pic>
        <p:pic>
          <p:nvPicPr>
            <p:cNvPr id="28" name="Picture 4" descr="D:\Documents and Settings\ELZ1\Рабочий стол\Sterne0003.gif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388424" y="1131590"/>
              <a:ext cx="331357" cy="288032"/>
            </a:xfrm>
            <a:prstGeom prst="rect">
              <a:avLst/>
            </a:prstGeom>
            <a:noFill/>
          </p:spPr>
        </p:pic>
        <p:pic>
          <p:nvPicPr>
            <p:cNvPr id="29" name="Picture 5" descr="D:\Documents and Settings\ELZ1\Рабочий стол\Sterne0003.gif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60432" y="2283718"/>
              <a:ext cx="360040" cy="318497"/>
            </a:xfrm>
            <a:prstGeom prst="rect">
              <a:avLst/>
            </a:prstGeom>
            <a:noFill/>
          </p:spPr>
        </p:pic>
      </p:grpSp>
      <p:pic>
        <p:nvPicPr>
          <p:cNvPr id="1030" name="Picture 6" descr="D:\Documents and Settings\ELZ1\Рабочий стол\ДЛЯ ПРЕЗЕНТАЦИЙ\PICS\kolokol59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699542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99591" y="699543"/>
            <a:ext cx="7056787" cy="3824573"/>
            <a:chOff x="899591" y="699543"/>
            <a:chExt cx="7056787" cy="3824573"/>
          </a:xfrm>
        </p:grpSpPr>
        <p:pic>
          <p:nvPicPr>
            <p:cNvPr id="3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515698" y="-916564"/>
              <a:ext cx="3824573" cy="7056787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619672" y="1275606"/>
              <a:ext cx="5763117" cy="307776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МЧУСЬ КАК ПУЛЯ Я ВПЕРЕД,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ЛИШЬ ПОСКРИПЫВАЕТ ЛЕД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ДА МЕЛЬКАЮТ ОГОНЬКИ.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А НЕСУТ МЕНЯ...</a:t>
              </a:r>
            </a:p>
            <a:p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99592" y="267494"/>
            <a:ext cx="7344816" cy="4680520"/>
            <a:chOff x="899592" y="195486"/>
            <a:chExt cx="7344816" cy="4680520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259632" y="462980"/>
              <a:ext cx="6624739" cy="4320481"/>
              <a:chOff x="1331637" y="411509"/>
              <a:chExt cx="6624739" cy="4320481"/>
            </a:xfrm>
          </p:grpSpPr>
          <p:pic>
            <p:nvPicPr>
              <p:cNvPr id="3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31640" y="411510"/>
                <a:ext cx="6624736" cy="4320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2" descr="D:\Documents and Settings\ELZ1\Рабочий стол\PICS\elky31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flipH="1">
                <a:off x="1331637" y="411510"/>
                <a:ext cx="1951643" cy="1656184"/>
              </a:xfrm>
              <a:prstGeom prst="rect">
                <a:avLst/>
              </a:prstGeom>
              <a:noFill/>
            </p:spPr>
          </p:pic>
          <p:pic>
            <p:nvPicPr>
              <p:cNvPr id="6" name="Picture 2" descr="D:\Documents and Settings\ELZ1\Рабочий стол\PICS\elky31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12160" y="411509"/>
                <a:ext cx="1944216" cy="1649881"/>
              </a:xfrm>
              <a:prstGeom prst="rect">
                <a:avLst/>
              </a:prstGeom>
              <a:noFill/>
            </p:spPr>
          </p:pic>
          <p:pic>
            <p:nvPicPr>
              <p:cNvPr id="7" name="Picture 3" descr="D:\Documents and Settings\ELZ1\Рабочий стол\СНЕГ\bar01.gif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71797" y="483517"/>
                <a:ext cx="3744416" cy="205659"/>
              </a:xfrm>
              <a:prstGeom prst="rect">
                <a:avLst/>
              </a:prstGeom>
              <a:noFill/>
            </p:spPr>
          </p:pic>
          <p:pic>
            <p:nvPicPr>
              <p:cNvPr id="8" name="Picture 9" descr="D:\Documents and Settings\ELZ1\Рабочий стол\СНЕГ\kerstballen_86.gif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763688" y="555526"/>
                <a:ext cx="1224136" cy="1306478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D:\Documents and Settings\ELZ1\Рабочий стол\СНЕГ\kerstballen_86.gif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flipH="1">
                <a:off x="6372200" y="627534"/>
                <a:ext cx="1152128" cy="1229625"/>
              </a:xfrm>
              <a:prstGeom prst="rect">
                <a:avLst/>
              </a:prstGeom>
              <a:noFill/>
            </p:spPr>
          </p:pic>
        </p:grpSp>
        <p:pic>
          <p:nvPicPr>
            <p:cNvPr id="14337" name="Picture 1" descr="D:\КАРТИНКИ BEST\Клиппарты - РИО\Russian_Clipart\1a8649850278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339752" y="411510"/>
              <a:ext cx="4464496" cy="4464496"/>
            </a:xfrm>
            <a:prstGeom prst="rect">
              <a:avLst/>
            </a:prstGeom>
            <a:noFill/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9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899592" y="195486"/>
              <a:ext cx="7344816" cy="468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27584" y="699542"/>
            <a:ext cx="7488834" cy="3824573"/>
            <a:chOff x="755573" y="699542"/>
            <a:chExt cx="7488834" cy="3824573"/>
          </a:xfrm>
        </p:grpSpPr>
        <p:pic>
          <p:nvPicPr>
            <p:cNvPr id="3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587703" y="-1132588"/>
              <a:ext cx="3824573" cy="7488834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403645" y="1275606"/>
              <a:ext cx="6165470" cy="280076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ВЗЯЛ ДУБОВЫХ ДВА БРУСКА,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ДВА ЖЕЛЕЗНЫХ ПОЛОЗКА.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НА  БРУСКИ НАБИЛ Я ПЛАНКИ.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ДАЙТЕ СНЕГ! ГОТОВЫ...</a:t>
              </a:r>
              <a:endParaRPr lang="ru-RU" sz="4400" b="1" i="1" spc="50" dirty="0">
                <a:ln w="11430"/>
                <a:solidFill>
                  <a:srgbClr val="002060"/>
                </a:solidFill>
                <a:latin typeface="BrushType" pitchFamily="2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043608" y="267494"/>
            <a:ext cx="7056784" cy="4608512"/>
            <a:chOff x="1115616" y="339502"/>
            <a:chExt cx="7056784" cy="460851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331640" y="606996"/>
              <a:ext cx="6624736" cy="4104456"/>
              <a:chOff x="1187624" y="483518"/>
              <a:chExt cx="6624736" cy="4104456"/>
            </a:xfrm>
          </p:grpSpPr>
          <p:pic>
            <p:nvPicPr>
              <p:cNvPr id="3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 flipH="1">
                <a:off x="1259632" y="483518"/>
                <a:ext cx="6552728" cy="4104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4" descr="D:\Documents and Settings\ELZ1\Рабочий стол\51739641_Sneg2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87624" y="576064"/>
                <a:ext cx="6480720" cy="3805803"/>
              </a:xfrm>
              <a:prstGeom prst="rect">
                <a:avLst/>
              </a:prstGeom>
              <a:noFill/>
            </p:spPr>
          </p:pic>
        </p:grpSp>
        <p:pic>
          <p:nvPicPr>
            <p:cNvPr id="12290" name="Picture 2" descr="http://poigraika.by/images/9530456974171102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30000"/>
            </a:blip>
            <a:srcRect/>
            <a:stretch>
              <a:fillRect/>
            </a:stretch>
          </p:blipFill>
          <p:spPr bwMode="auto">
            <a:xfrm rot="20385153" flipH="1">
              <a:off x="2569005" y="856787"/>
              <a:ext cx="3639235" cy="3639235"/>
            </a:xfrm>
            <a:prstGeom prst="rect">
              <a:avLst/>
            </a:prstGeom>
            <a:noFill/>
          </p:spPr>
        </p:pic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1115616" y="339502"/>
              <a:ext cx="7056784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87624" y="627534"/>
            <a:ext cx="6624738" cy="3824573"/>
            <a:chOff x="1187623" y="699543"/>
            <a:chExt cx="6624738" cy="3824573"/>
          </a:xfrm>
        </p:grpSpPr>
        <p:pic>
          <p:nvPicPr>
            <p:cNvPr id="3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587705" y="-700539"/>
              <a:ext cx="3824573" cy="6624738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835696" y="1347614"/>
              <a:ext cx="5277407" cy="280076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ЕДВА ПОВЕЯЛО ЗИМОЙ-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ОНИ ВСЕГДА СО МНОЙ.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СОГРЕЮТ ДВЕ СЕСТРИЧКИ.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ЗОВУТ ИХ...</a:t>
              </a:r>
              <a:endParaRPr lang="ru-RU" sz="4400" b="1" i="1" spc="50" dirty="0">
                <a:ln w="11430"/>
                <a:solidFill>
                  <a:srgbClr val="002060"/>
                </a:solidFill>
                <a:latin typeface="BrushType" pitchFamily="2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43608" y="267494"/>
            <a:ext cx="7056784" cy="4608512"/>
            <a:chOff x="971600" y="195486"/>
            <a:chExt cx="7056784" cy="4608512"/>
          </a:xfrm>
        </p:grpSpPr>
        <p:pic>
          <p:nvPicPr>
            <p:cNvPr id="10244" name="Picture 4" descr="D:\Documents and Settings\ELZ1\Рабочий стол\НОВЫЙ ГОД\567327-1680x105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1" y="474516"/>
              <a:ext cx="6696745" cy="4185466"/>
            </a:xfrm>
            <a:prstGeom prst="rect">
              <a:avLst/>
            </a:prstGeom>
            <a:noFill/>
          </p:spPr>
        </p:pic>
        <p:pic>
          <p:nvPicPr>
            <p:cNvPr id="10243" name="Picture 3" descr="http://upload.wikimedia.org/wikipedia/ru/7/7c/%D0%92%D0%B5%D1%81%D0%B5%D0%BB%D1%8B%D0%B5_%D0%92%D0%B0%D1%80%D0%B5%D0%B6%D0%BA%D0%B8.png"/>
            <p:cNvPicPr>
              <a:picLocks noChangeAspect="1" noChangeArrowheads="1"/>
            </p:cNvPicPr>
            <p:nvPr/>
          </p:nvPicPr>
          <p:blipFill>
            <a:blip r:embed="rId4" cstate="print"/>
            <a:srcRect l="12273" t="7273" r="21579" b="10909"/>
            <a:stretch>
              <a:fillRect/>
            </a:stretch>
          </p:blipFill>
          <p:spPr bwMode="auto">
            <a:xfrm>
              <a:off x="1403648" y="699542"/>
              <a:ext cx="4104456" cy="3807543"/>
            </a:xfrm>
            <a:prstGeom prst="rect">
              <a:avLst/>
            </a:prstGeom>
            <a:noFill/>
          </p:spPr>
        </p:pic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71600" y="195486"/>
              <a:ext cx="7056784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87624" y="699542"/>
            <a:ext cx="6552728" cy="3824573"/>
            <a:chOff x="1043605" y="699543"/>
            <a:chExt cx="6408714" cy="3824573"/>
          </a:xfrm>
        </p:grpSpPr>
        <p:pic>
          <p:nvPicPr>
            <p:cNvPr id="4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335675" y="-592527"/>
              <a:ext cx="3824573" cy="6408714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763688" y="1275606"/>
              <a:ext cx="5174815" cy="280076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ЭТО НЕ МЕДВЕЖЬЯ ЛАПА,</a:t>
              </a:r>
              <a:b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</a:br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НО КОЛЮЧА И МОХНАТА.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ДЕТИ, НЕУЖЕЛИ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ЭТО ЛАПА...</a:t>
              </a:r>
              <a:endParaRPr lang="ru-RU" sz="4400" b="1" i="1" spc="50" dirty="0">
                <a:ln w="11430"/>
                <a:solidFill>
                  <a:srgbClr val="002060"/>
                </a:solidFill>
                <a:latin typeface="BrushType" pitchFamily="2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971600" y="267494"/>
            <a:ext cx="7056784" cy="4608512"/>
            <a:chOff x="971600" y="123478"/>
            <a:chExt cx="7056784" cy="4608512"/>
          </a:xfrm>
        </p:grpSpPr>
        <p:pic>
          <p:nvPicPr>
            <p:cNvPr id="8195" name="Picture 3" descr="D:\Documents and Settings\ELZ1\Рабочий стол\НОВЫЙ ГОД\389135-1440x9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411510"/>
              <a:ext cx="6696744" cy="4176464"/>
            </a:xfrm>
            <a:prstGeom prst="rect">
              <a:avLst/>
            </a:prstGeom>
            <a:noFill/>
          </p:spPr>
        </p:pic>
        <p:pic>
          <p:nvPicPr>
            <p:cNvPr id="8198" name="Picture 6" descr="http://s02.yapfiles.ru/files/527928/0_7e1ff_aacd38dc_X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763688" y="843558"/>
              <a:ext cx="4807791" cy="3445583"/>
            </a:xfrm>
            <a:prstGeom prst="rect">
              <a:avLst/>
            </a:prstGeom>
            <a:noFill/>
          </p:spPr>
        </p:pic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71600" y="123478"/>
              <a:ext cx="7056784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79512" y="699542"/>
            <a:ext cx="8712970" cy="3824573"/>
            <a:chOff x="107504" y="699544"/>
            <a:chExt cx="8712970" cy="3824573"/>
          </a:xfrm>
        </p:grpSpPr>
        <p:pic>
          <p:nvPicPr>
            <p:cNvPr id="2051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551702" y="-1744654"/>
              <a:ext cx="3824573" cy="871297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827584" y="1275606"/>
              <a:ext cx="7207422" cy="280076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НОГ ОТ РАДОСТИ НЕ ЧУЯ,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С ГОРКИ СНЕЖНОЙ ВНИЗ ЛЕЧУ Я.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СТАЛ МНЕ СПОРТ РОДНЕЙ И БЛИЖЕ.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ПОМОГЛИ МНЕ В ЭТОМ...</a:t>
              </a:r>
              <a:endParaRPr lang="ru-RU" sz="4400" b="1" i="1" spc="50" dirty="0">
                <a:ln w="11430"/>
                <a:solidFill>
                  <a:srgbClr val="002060"/>
                </a:solidFill>
                <a:latin typeface="BrushType" pitchFamily="2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1115616" y="267494"/>
            <a:ext cx="6912768" cy="4680520"/>
            <a:chOff x="1043608" y="123478"/>
            <a:chExt cx="6912768" cy="468052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331640" y="411510"/>
              <a:ext cx="6480720" cy="4176464"/>
              <a:chOff x="1331640" y="411510"/>
              <a:chExt cx="6480720" cy="4176464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31640" y="411510"/>
                <a:ext cx="6480720" cy="4176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2" descr="D:\Documents and Settings\ELZ1\Рабочий стол\PICS\novyj-god-134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19672" y="1949720"/>
                <a:ext cx="2808312" cy="2469761"/>
              </a:xfrm>
              <a:prstGeom prst="rect">
                <a:avLst/>
              </a:prstGeom>
              <a:noFill/>
            </p:spPr>
          </p:pic>
          <p:pic>
            <p:nvPicPr>
              <p:cNvPr id="10" name="Picture 5" descr="D:\КАРТИНКИ BEST\Клиппарты - РИО\Russian_Clipart\normal_be370916b54d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39952" y="469026"/>
                <a:ext cx="3384376" cy="4065485"/>
              </a:xfrm>
              <a:prstGeom prst="rect">
                <a:avLst/>
              </a:prstGeom>
              <a:noFill/>
            </p:spPr>
          </p:pic>
          <p:pic>
            <p:nvPicPr>
              <p:cNvPr id="11" name="Picture 5" descr="D:\Documents and Settings\ELZ1\Рабочий стол\СНЕГ\894841363.jpg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8883562">
                <a:off x="4701099" y="1285062"/>
                <a:ext cx="501774" cy="167258"/>
              </a:xfrm>
              <a:prstGeom prst="rect">
                <a:avLst/>
              </a:prstGeom>
              <a:noFill/>
            </p:spPr>
          </p:pic>
          <p:pic>
            <p:nvPicPr>
              <p:cNvPr id="12" name="Picture 5" descr="D:\Documents and Settings\ELZ1\Рабочий стол\СНЕГ\894841363.jpg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8883562">
                <a:off x="4847463" y="1583502"/>
                <a:ext cx="647784" cy="215928"/>
              </a:xfrm>
              <a:prstGeom prst="rect">
                <a:avLst/>
              </a:prstGeom>
              <a:noFill/>
            </p:spPr>
          </p:pic>
          <p:pic>
            <p:nvPicPr>
              <p:cNvPr id="13" name="Picture 5" descr="D:\Documents and Settings\ELZ1\Рабочий стол\СНЕГ\894841363.jpg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8883562">
                <a:off x="4633494" y="1023735"/>
                <a:ext cx="353658" cy="117886"/>
              </a:xfrm>
              <a:prstGeom prst="rect">
                <a:avLst/>
              </a:prstGeom>
              <a:noFill/>
            </p:spPr>
          </p:pic>
          <p:pic>
            <p:nvPicPr>
              <p:cNvPr id="14" name="Picture 4" descr="D:\Documents and Settings\ELZ1\Рабочий стол\СНЕГ\newy24.gif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644008" y="1635646"/>
                <a:ext cx="144016" cy="144016"/>
              </a:xfrm>
              <a:prstGeom prst="rect">
                <a:avLst/>
              </a:prstGeom>
              <a:noFill/>
            </p:spPr>
          </p:pic>
          <p:pic>
            <p:nvPicPr>
              <p:cNvPr id="15" name="Picture 4" descr="D:\Documents and Settings\ELZ1\Рабочий стол\СНЕГ\newy24.gif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92080" y="1851670"/>
                <a:ext cx="144016" cy="144016"/>
              </a:xfrm>
              <a:prstGeom prst="rect">
                <a:avLst/>
              </a:prstGeom>
              <a:noFill/>
            </p:spPr>
          </p:pic>
          <p:pic>
            <p:nvPicPr>
              <p:cNvPr id="16" name="Picture 4" descr="D:\Documents and Settings\ELZ1\Рабочий стол\СНЕГ\newy24.gif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72000" y="1275606"/>
                <a:ext cx="144016" cy="144016"/>
              </a:xfrm>
              <a:prstGeom prst="rect">
                <a:avLst/>
              </a:prstGeom>
              <a:noFill/>
            </p:spPr>
          </p:pic>
          <p:pic>
            <p:nvPicPr>
              <p:cNvPr id="17" name="Picture 4" descr="D:\Documents and Settings\ELZ1\Рабочий стол\СНЕГ\newy24.gif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076056" y="1419622"/>
                <a:ext cx="144016" cy="144016"/>
              </a:xfrm>
              <a:prstGeom prst="rect">
                <a:avLst/>
              </a:prstGeom>
              <a:noFill/>
            </p:spPr>
          </p:pic>
          <p:pic>
            <p:nvPicPr>
              <p:cNvPr id="18" name="Picture 4" descr="D:\Documents and Settings\ELZ1\Рабочий стол\СНЕГ\newy24.gif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004048" y="843558"/>
                <a:ext cx="144016" cy="144016"/>
              </a:xfrm>
              <a:prstGeom prst="rect">
                <a:avLst/>
              </a:prstGeom>
              <a:noFill/>
            </p:spPr>
          </p:pic>
        </p:grpSp>
        <p:pic>
          <p:nvPicPr>
            <p:cNvPr id="19" name="Picture 13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1043608" y="123478"/>
              <a:ext cx="6912768" cy="468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60" y="699542"/>
            <a:ext cx="7992888" cy="3824573"/>
            <a:chOff x="539552" y="699544"/>
            <a:chExt cx="7992888" cy="3824573"/>
          </a:xfrm>
        </p:grpSpPr>
        <p:pic>
          <p:nvPicPr>
            <p:cNvPr id="3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623709" y="-1384613"/>
              <a:ext cx="3824573" cy="7992888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259632" y="1275606"/>
              <a:ext cx="6617737" cy="28803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cap="all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НОЧЬ. ЗИМА.НА НЕБЕ ЗВЕЗДЫ.</a:t>
              </a:r>
            </a:p>
            <a:p>
              <a:pPr algn="ctr"/>
              <a:r>
                <a:rPr lang="ru-RU" sz="4400" b="1" i="1" cap="all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ДЕТИ СПЯТ.СОВСЕМ УЖ ПОЗДНО.</a:t>
              </a:r>
            </a:p>
            <a:p>
              <a:pPr algn="ctr"/>
              <a:r>
                <a:rPr lang="ru-RU" sz="4400" b="1" i="1" cap="all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МЕСЯЦ НА НЕБЕ-РОЖОК,</a:t>
              </a:r>
            </a:p>
            <a:p>
              <a:pPr algn="ctr"/>
              <a:r>
                <a:rPr lang="ru-RU" sz="4400" b="1" i="1" cap="all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ВЫПАЛ БЕЛЕНЬКИЙ...</a:t>
              </a:r>
              <a:endParaRPr lang="ru-RU" sz="4400" b="1" i="1" cap="all" spc="50" dirty="0">
                <a:ln w="11430"/>
                <a:solidFill>
                  <a:srgbClr val="002060"/>
                </a:solidFill>
                <a:latin typeface="BrushType" pitchFamily="2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971600" y="267494"/>
            <a:ext cx="7200800" cy="4608512"/>
            <a:chOff x="971600" y="267494"/>
            <a:chExt cx="7200800" cy="460851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411510"/>
              <a:ext cx="6624736" cy="432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 descr="D:\Documents and Settings\ELZ1\Рабочий стол\PICS\51817213_1230141149_lka_i_snegoviki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1179904"/>
              <a:ext cx="2520280" cy="3349575"/>
            </a:xfrm>
            <a:prstGeom prst="rect">
              <a:avLst/>
            </a:prstGeom>
            <a:noFill/>
          </p:spPr>
        </p:pic>
        <p:pic>
          <p:nvPicPr>
            <p:cNvPr id="15" name="Picture 4" descr="D:\Documents and Settings\ELZ1\Рабочий стол\51739641_Sneg2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7170" y="411510"/>
              <a:ext cx="6637198" cy="4320480"/>
            </a:xfrm>
            <a:prstGeom prst="rect">
              <a:avLst/>
            </a:prstGeom>
            <a:noFill/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71600" y="267494"/>
              <a:ext cx="7200800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43608" y="627534"/>
            <a:ext cx="6984773" cy="3824573"/>
            <a:chOff x="1115615" y="699543"/>
            <a:chExt cx="6984773" cy="3824573"/>
          </a:xfrm>
        </p:grpSpPr>
        <p:pic>
          <p:nvPicPr>
            <p:cNvPr id="3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695715" y="-880557"/>
              <a:ext cx="3824573" cy="6984773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979712" y="1275606"/>
              <a:ext cx="532859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ЧЬИ РИСУНКИ НА ОКНЕ,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КАК УЗОР НА ХРУСТАЛЕ?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ЩИПЛЕТ ВСЯКОГО ЗА НОС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ГРОЗНЫЙ ДЕДУШКА...</a:t>
              </a:r>
              <a:endParaRPr lang="ru-RU" sz="4400" b="1" i="1" spc="50" dirty="0">
                <a:ln w="11430"/>
                <a:solidFill>
                  <a:srgbClr val="002060"/>
                </a:solidFill>
                <a:latin typeface="BrushType" pitchFamily="2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1115616" y="267494"/>
            <a:ext cx="6984776" cy="4608512"/>
            <a:chOff x="1187624" y="339502"/>
            <a:chExt cx="6984776" cy="4608512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403648" y="555526"/>
              <a:ext cx="6523924" cy="4104456"/>
              <a:chOff x="467544" y="555526"/>
              <a:chExt cx="6523924" cy="4104456"/>
            </a:xfrm>
          </p:grpSpPr>
          <p:pic>
            <p:nvPicPr>
              <p:cNvPr id="1029" name="Picture 5" descr="D:\Documents and Settings\ELZ1\Рабочий стол\НОВЫЙ ГОД\584124-1680x105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7544" y="555526"/>
                <a:ext cx="6523924" cy="4104456"/>
              </a:xfrm>
              <a:prstGeom prst="rect">
                <a:avLst/>
              </a:prstGeom>
              <a:noFill/>
            </p:spPr>
          </p:pic>
          <p:pic>
            <p:nvPicPr>
              <p:cNvPr id="11" name="Picture 2" descr="D:\Documents and Settings\ELZ1\Рабочий стол\PICS\a489cc156c4b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339752" y="627534"/>
                <a:ext cx="2088232" cy="3986694"/>
              </a:xfrm>
              <a:prstGeom prst="rect">
                <a:avLst/>
              </a:prstGeom>
              <a:noFill/>
            </p:spPr>
          </p:pic>
        </p:grpSp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1187624" y="339502"/>
              <a:ext cx="6984776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15616" y="627534"/>
            <a:ext cx="6912767" cy="3824573"/>
            <a:chOff x="971599" y="699542"/>
            <a:chExt cx="6912767" cy="3824573"/>
          </a:xfrm>
        </p:grpSpPr>
        <p:pic>
          <p:nvPicPr>
            <p:cNvPr id="4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515696" y="-844555"/>
              <a:ext cx="3824573" cy="6912767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1763688" y="1275606"/>
              <a:ext cx="5343129" cy="2872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ЗИМОЙ В ЧАСЫ ВЕСЕЛЬЯ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ВИШУ НА ЯРКОЙ ЕЛИ Я.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СТРЕЛЯЮ СЛОВНО ПУШКА.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ЗОВУТ МЕНЯ...</a:t>
              </a:r>
              <a:endParaRPr lang="ru-RU" sz="4400" b="1" i="1" spc="50" dirty="0">
                <a:ln w="11430"/>
                <a:solidFill>
                  <a:srgbClr val="002060"/>
                </a:solidFill>
                <a:latin typeface="BrushType" pitchFamily="2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187624" y="267494"/>
            <a:ext cx="6768752" cy="4608512"/>
            <a:chOff x="1187624" y="339502"/>
            <a:chExt cx="6768752" cy="4536504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187624" y="411510"/>
              <a:ext cx="6624736" cy="4176464"/>
              <a:chOff x="1331640" y="411510"/>
              <a:chExt cx="6624736" cy="4176464"/>
            </a:xfrm>
          </p:grpSpPr>
          <p:pic>
            <p:nvPicPr>
              <p:cNvPr id="18434" name="Picture 2" descr="http://anyamashka.ru/_ph/16/2/10741389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20000" contrast="30000"/>
              </a:blip>
              <a:srcRect t="4600" r="10000" b="3400"/>
              <a:stretch>
                <a:fillRect/>
              </a:stretch>
            </p:blipFill>
            <p:spPr bwMode="auto">
              <a:xfrm>
                <a:off x="1835696" y="1563638"/>
                <a:ext cx="1944216" cy="2880320"/>
              </a:xfrm>
              <a:prstGeom prst="rect">
                <a:avLst/>
              </a:prstGeom>
              <a:noFill/>
            </p:spPr>
          </p:pic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31640" y="411510"/>
                <a:ext cx="6624736" cy="4176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36" name="Picture 4" descr="http://anyamashka.ru/_ph/16/2/107413892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131840" y="1131590"/>
              <a:ext cx="2387065" cy="3459515"/>
            </a:xfrm>
            <a:prstGeom prst="rect">
              <a:avLst/>
            </a:prstGeom>
            <a:noFill/>
          </p:spPr>
        </p:pic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1187624" y="339502"/>
              <a:ext cx="6768752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60" y="699542"/>
            <a:ext cx="7848874" cy="3824573"/>
            <a:chOff x="539552" y="699544"/>
            <a:chExt cx="7848874" cy="3824573"/>
          </a:xfrm>
        </p:grpSpPr>
        <p:pic>
          <p:nvPicPr>
            <p:cNvPr id="3" name="Picture 3" descr="D:\Documents and Settings\ELZ1\Рабочий стол\ДЛЯ ПРЕЗЕНТАЦИЙ\виньетки\svitolk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551702" y="-1312606"/>
              <a:ext cx="3824573" cy="7848874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259633" y="1347614"/>
              <a:ext cx="648071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ЭТОЙ ПАЛКОЙ БЕЙ СМЕЛЕЕ,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ЧТОБ УДАР БЫЛ КАК ИЗ ПУШКИ.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ЭТА ПАЛКА ДЛЯ ХОККЕЯ,</a:t>
              </a:r>
            </a:p>
            <a:p>
              <a:pPr algn="ctr"/>
              <a:r>
                <a:rPr lang="ru-RU" sz="4400" b="1" i="1" spc="50" dirty="0" smtClean="0">
                  <a:ln w="11430"/>
                  <a:solidFill>
                    <a:srgbClr val="002060"/>
                  </a:solidFill>
                  <a:latin typeface="BrushType" pitchFamily="2" charset="0"/>
                </a:rPr>
                <a:t>И ОНА ЗОВЕТСЯ...</a:t>
              </a:r>
              <a:endParaRPr lang="ru-RU" sz="4400" b="1" i="1" spc="50" dirty="0">
                <a:ln w="11430"/>
                <a:solidFill>
                  <a:srgbClr val="002060"/>
                </a:solidFill>
                <a:latin typeface="BrushType" pitchFamily="2" charset="0"/>
              </a:endParaRPr>
            </a:p>
          </p:txBody>
        </p:sp>
      </p:grpSp>
      <p:pic>
        <p:nvPicPr>
          <p:cNvPr id="5" name="Picture 10" descr="http://www.moedelo.org/Content/img/Presents/horse.png"/>
          <p:cNvPicPr>
            <a:picLocks noChangeAspect="1" noChangeArrowheads="1"/>
          </p:cNvPicPr>
          <p:nvPr/>
        </p:nvPicPr>
        <p:blipFill>
          <a:blip r:embed="rId4" cstate="print"/>
          <a:srcRect l="34211" r="13158" b="3911"/>
          <a:stretch>
            <a:fillRect/>
          </a:stretch>
        </p:blipFill>
        <p:spPr bwMode="auto">
          <a:xfrm>
            <a:off x="683568" y="915566"/>
            <a:ext cx="748884" cy="936104"/>
          </a:xfrm>
          <a:prstGeom prst="rect">
            <a:avLst/>
          </a:prstGeom>
          <a:noFill/>
        </p:spPr>
      </p:pic>
      <p:pic>
        <p:nvPicPr>
          <p:cNvPr id="6" name="Picture 4" descr="http://img0.liveinternet.ru/images/attach/c/9/106/890/106890278_1383900232_010249_1383775369.png"/>
          <p:cNvPicPr>
            <a:picLocks noChangeAspect="1" noChangeArrowheads="1"/>
          </p:cNvPicPr>
          <p:nvPr/>
        </p:nvPicPr>
        <p:blipFill>
          <a:blip r:embed="rId5" cstate="print"/>
          <a:srcRect b="19974"/>
          <a:stretch>
            <a:fillRect/>
          </a:stretch>
        </p:blipFill>
        <p:spPr bwMode="auto">
          <a:xfrm>
            <a:off x="7740352" y="4011910"/>
            <a:ext cx="578218" cy="293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1043608" y="267494"/>
            <a:ext cx="7056784" cy="4608512"/>
            <a:chOff x="1115616" y="195486"/>
            <a:chExt cx="7056784" cy="4608512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411510"/>
              <a:ext cx="6624736" cy="432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Группа 14"/>
            <p:cNvGrpSpPr/>
            <p:nvPr/>
          </p:nvGrpSpPr>
          <p:grpSpPr>
            <a:xfrm>
              <a:off x="2771800" y="915566"/>
              <a:ext cx="3672408" cy="3600400"/>
              <a:chOff x="2771800" y="1059582"/>
              <a:chExt cx="3312368" cy="324036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3707904" y="2067694"/>
                <a:ext cx="288032" cy="12231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4572000" y="2859782"/>
                <a:ext cx="432048" cy="3600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 rot="2507253">
                <a:off x="3824322" y="1518921"/>
                <a:ext cx="914400" cy="4823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 rot="21328503">
                <a:off x="5351902" y="3623823"/>
                <a:ext cx="632366" cy="2481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/>
              <p:cNvSpPr/>
              <p:nvPr/>
            </p:nvSpPr>
            <p:spPr>
              <a:xfrm>
                <a:off x="3851920" y="1851670"/>
                <a:ext cx="1152128" cy="9864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4499992" y="141962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388" name="Picture 4" descr="http://silverlions.ru/wp-content/uploads/2012/10/logo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6655" r="38076" b="13398"/>
              <a:stretch>
                <a:fillRect/>
              </a:stretch>
            </p:blipFill>
            <p:spPr bwMode="auto">
              <a:xfrm>
                <a:off x="2771800" y="1059582"/>
                <a:ext cx="3312368" cy="3240360"/>
              </a:xfrm>
              <a:prstGeom prst="rect">
                <a:avLst/>
              </a:prstGeom>
              <a:noFill/>
            </p:spPr>
          </p:pic>
        </p:grpSp>
        <p:pic>
          <p:nvPicPr>
            <p:cNvPr id="19" name="Picture 2" descr="D:\Documents and Settings\ELZ1\Рабочий стол\PICS\elky31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246785" y="411510"/>
              <a:ext cx="2036497" cy="1728192"/>
            </a:xfrm>
            <a:prstGeom prst="rect">
              <a:avLst/>
            </a:prstGeom>
            <a:noFill/>
          </p:spPr>
        </p:pic>
        <p:pic>
          <p:nvPicPr>
            <p:cNvPr id="20" name="Picture 2" descr="D:\Documents and Settings\ELZ1\Рабочий стол\PICS\elky31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0152" y="411510"/>
              <a:ext cx="2029070" cy="1721889"/>
            </a:xfrm>
            <a:prstGeom prst="rect">
              <a:avLst/>
            </a:prstGeom>
            <a:noFill/>
          </p:spPr>
        </p:pic>
        <p:pic>
          <p:nvPicPr>
            <p:cNvPr id="22" name="Picture 3" descr="D:\Documents and Settings\ELZ1\Рабочий стол\СНЕГ\bar01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9792" y="483518"/>
              <a:ext cx="3744416" cy="205659"/>
            </a:xfrm>
            <a:prstGeom prst="rect">
              <a:avLst/>
            </a:prstGeom>
            <a:noFill/>
          </p:spPr>
        </p:pic>
        <p:pic>
          <p:nvPicPr>
            <p:cNvPr id="23" name="Picture 2" descr="D:\Documents and Settings\ELZ1\Рабочий стол\PICS\elky31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>
              <a:off x="1311366" y="2859781"/>
              <a:ext cx="2036498" cy="1728192"/>
            </a:xfrm>
            <a:prstGeom prst="rect">
              <a:avLst/>
            </a:prstGeom>
            <a:noFill/>
          </p:spPr>
        </p:pic>
        <p:pic>
          <p:nvPicPr>
            <p:cNvPr id="24" name="Picture 2" descr="D:\Documents and Settings\ELZ1\Рабочий стол\PICS\elky31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6012160" y="2931789"/>
              <a:ext cx="1951644" cy="1656184"/>
            </a:xfrm>
            <a:prstGeom prst="rect">
              <a:avLst/>
            </a:prstGeom>
            <a:noFill/>
          </p:spPr>
        </p:pic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1115616" y="195486"/>
              <a:ext cx="7056784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157</Words>
  <Application>Microsoft Office PowerPoint</Application>
  <PresentationFormat>Экран (16:9)</PresentationFormat>
  <Paragraphs>37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ELZ1</dc:creator>
  <cp:lastModifiedBy>ELZ1</cp:lastModifiedBy>
  <cp:revision>86</cp:revision>
  <dcterms:created xsi:type="dcterms:W3CDTF">2013-12-08T11:46:09Z</dcterms:created>
  <dcterms:modified xsi:type="dcterms:W3CDTF">2014-10-28T06:43:00Z</dcterms:modified>
</cp:coreProperties>
</file>